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131E-999B-490B-896D-CCD9C3C0FB7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90C6B7F-C81E-4FAC-ABB6-7B9FDC128A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3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131E-999B-490B-896D-CCD9C3C0FB7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6B7F-C81E-4FAC-ABB6-7B9FDC128A5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0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131E-999B-490B-896D-CCD9C3C0FB7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6B7F-C81E-4FAC-ABB6-7B9FDC128A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09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3979-AA64-4D39-882A-F361D05F3F4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A374-76C8-4159-AF6A-D1D877FAF4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96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3979-AA64-4D39-882A-F361D05F3F4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A374-76C8-4159-AF6A-D1D877F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9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3979-AA64-4D39-882A-F361D05F3F4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A374-76C8-4159-AF6A-D1D877FAF4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271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3979-AA64-4D39-882A-F361D05F3F4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A374-76C8-4159-AF6A-D1D877F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71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3979-AA64-4D39-882A-F361D05F3F4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A374-76C8-4159-AF6A-D1D877F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39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3979-AA64-4D39-882A-F361D05F3F4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A374-76C8-4159-AF6A-D1D877F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97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3979-AA64-4D39-882A-F361D05F3F4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A374-76C8-4159-AF6A-D1D877F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7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F33979-AA64-4D39-882A-F361D05F3F4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0FA374-76C8-4159-AF6A-D1D877F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6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131E-999B-490B-896D-CCD9C3C0FB7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6B7F-C81E-4FAC-ABB6-7B9FDC128A5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420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3979-AA64-4D39-882A-F361D05F3F4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A374-76C8-4159-AF6A-D1D877F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96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3979-AA64-4D39-882A-F361D05F3F4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A374-76C8-4159-AF6A-D1D877F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69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3979-AA64-4D39-882A-F361D05F3F4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A374-76C8-4159-AF6A-D1D877F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1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131E-999B-490B-896D-CCD9C3C0FB7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6B7F-C81E-4FAC-ABB6-7B9FDC128A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04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131E-999B-490B-896D-CCD9C3C0FB7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6B7F-C81E-4FAC-ABB6-7B9FDC128A5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2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131E-999B-490B-896D-CCD9C3C0FB7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6B7F-C81E-4FAC-ABB6-7B9FDC128A5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97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131E-999B-490B-896D-CCD9C3C0FB7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6B7F-C81E-4FAC-ABB6-7B9FDC128A5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63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131E-999B-490B-896D-CCD9C3C0FB7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6B7F-C81E-4FAC-ABB6-7B9FDC12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3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131E-999B-490B-896D-CCD9C3C0FB7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6B7F-C81E-4FAC-ABB6-7B9FDC128A5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8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939131E-999B-490B-896D-CCD9C3C0FB7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6B7F-C81E-4FAC-ABB6-7B9FDC128A5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87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9131E-999B-490B-896D-CCD9C3C0FB7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90C6B7F-C81E-4FAC-ABB6-7B9FDC128A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13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F33979-AA64-4D39-882A-F361D05F3F4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0FA374-76C8-4159-AF6A-D1D877FAF4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7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8590-DB20-44FE-BC7E-9DED80A40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98F06-D8EE-454B-A52A-DC2989B15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8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7358-4909-4755-BF32-B8303B33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7FC8-226B-425F-8099-EDB42C6D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593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Gill Sans MT</vt:lpstr>
      <vt:lpstr>Gallery</vt:lpstr>
      <vt:lpstr>Retrospect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noname</dc:creator>
  <cp:lastModifiedBy>noname</cp:lastModifiedBy>
  <cp:revision>1</cp:revision>
  <dcterms:created xsi:type="dcterms:W3CDTF">2019-12-23T15:40:22Z</dcterms:created>
  <dcterms:modified xsi:type="dcterms:W3CDTF">2019-12-23T15:42:21Z</dcterms:modified>
</cp:coreProperties>
</file>