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C98"/>
    <a:srgbClr val="64B7D0"/>
    <a:srgbClr val="002A41"/>
    <a:srgbClr val="001C2B"/>
    <a:srgbClr val="002C44"/>
    <a:srgbClr val="000000"/>
    <a:srgbClr val="003B5A"/>
    <a:srgbClr val="003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063F-116B-4023-AC04-3444784D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612C4-9FD5-4E7E-8840-E93A8C7FA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12FE8-D479-4FB0-8E98-CD02F5B5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6A8C-0B31-4756-B920-92DC333A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58688-F421-4617-ACBD-D11EB845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2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9B80-F1A7-4906-B946-090223D7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A4A6D-C1AA-4956-9931-CB1BE97AD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782F-7DD3-4107-AD56-7056DAFD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3CCDF-57B1-4880-B7B6-2996BACD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B3784-500B-4D3E-920D-89C5B5BE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3C053-A988-4994-BB15-D265CA60A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E9FF3-0948-41B7-A3B7-14D2FD471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CD42-969D-47A2-8415-F2E78C32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C7A6-24B5-442F-875E-C935CC00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52D4-01EC-4FC7-B1A4-99E6E03D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5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3059-59F4-4D4E-9A95-ABA98ED8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ECE5-9147-4075-BF84-5D2512D4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E2BE-B11D-41B3-9117-56B2092E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FC655-3523-4B01-9E44-BAA8ECAE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5C055-E834-48C0-8215-1B0A8DFB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9207-70D4-45F3-B7BD-DAEA7B6C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BAEB3-1FE6-42B7-B748-41CD3F4F4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E2A45-1140-44F2-83FE-E5BCBE52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9BF19-100C-4D1C-A948-DB96C421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9B05-AC2C-451C-9E3C-6A685D35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07DE-6A8D-428B-A0D6-42DF4A26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62279-FFBA-446C-9E46-33421F4AD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DA85B-3522-40D3-9607-82038BB31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9E65E-EA2D-4E6E-8717-0B6EA818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C1465-1D31-4B3D-94E4-8CE84D96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B6983-517B-4C60-A97B-30D97C03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1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D330-3B6D-463C-9774-FE7CF6FF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ACF3D-EDFB-49B1-9BD1-48B3CBFB7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BC707-B464-4393-A542-335015EF4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C9F54-5D29-4F7B-A25D-26A094FA9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80F56-9E6A-49E6-A50C-09DBE9DD1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3BFDC-2A9D-4F7D-A0C0-E92EAF49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66828-AD78-4AE9-993C-757681E4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B43C-30AB-4895-AEEC-F4A72DB6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A503-15F3-4B44-B412-6972E245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ABBED-05CB-4AF3-8355-A27B00E5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16A19-3896-4399-BFAE-47A372BE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0D877-D080-42D5-BD3E-E57EAC06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F2EE4-2C5F-4281-A60F-75B4B368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5CC4D-A14E-4045-A284-62D4386F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6C23F-00D0-49BF-B4E6-177277CB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4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D7B2-0003-4E4C-B363-A7A65448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17C7-0147-44C6-A733-9EED45191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4B159-45FF-434A-A1ED-1697BC1F1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3D9B9-31EB-40E7-A706-E7B45E49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BDEA6-4A4F-4A4C-A649-22217FCC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444C9-4E17-4578-9887-28CBBEA4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1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80F3-FE29-4B50-9177-4B4B0AC3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CE270-A237-42C5-851A-68BC9C235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89CF7-E3E1-4197-912D-ED351523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F21A5-1D43-4122-B49A-DD9425C7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BB776-025B-4783-87EC-261B4D98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C4B05-B02C-4B79-8CC9-9B7D3501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6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505DF-C895-41AC-83CB-6E3A032D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5C9A5-86F7-4A42-BA20-D5BEE2349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B392F-F815-4B84-B2E7-9603EC247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C4C7-805C-4565-85FD-E58D75C16E93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0369-CA1A-4592-BEC6-F76CCB18B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5341-8534-4616-9E22-E977E9F39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AA20E-5684-48DF-9971-1544CC3F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5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945DE43-FA96-47D5-BB13-B2ECF1753284}"/>
              </a:ext>
            </a:extLst>
          </p:cNvPr>
          <p:cNvGrpSpPr/>
          <p:nvPr/>
        </p:nvGrpSpPr>
        <p:grpSpPr>
          <a:xfrm>
            <a:off x="3143249" y="409575"/>
            <a:ext cx="5905502" cy="5972175"/>
            <a:chOff x="3143249" y="409575"/>
            <a:chExt cx="5905502" cy="5972175"/>
          </a:xfrm>
        </p:grpSpPr>
        <p:pic>
          <p:nvPicPr>
            <p:cNvPr id="6" name="Picture 5" descr="A picture containing basketball, bowl&#10;&#10;Description automatically generated">
              <a:extLst>
                <a:ext uri="{FF2B5EF4-FFF2-40B4-BE49-F238E27FC236}">
                  <a16:creationId xmlns:a16="http://schemas.microsoft.com/office/drawing/2014/main" id="{F1859B69-79E0-4435-B8B2-12D2843B1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23" b="1"/>
            <a:stretch/>
          </p:blipFill>
          <p:spPr>
            <a:xfrm>
              <a:off x="3143249" y="457200"/>
              <a:ext cx="5905502" cy="592455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2E0A7C-C0E8-4F37-BDFF-F03B8A2080F5}"/>
                </a:ext>
              </a:extLst>
            </p:cNvPr>
            <p:cNvSpPr txBox="1"/>
            <p:nvPr/>
          </p:nvSpPr>
          <p:spPr>
            <a:xfrm>
              <a:off x="3143249" y="409575"/>
              <a:ext cx="59055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Science for</a:t>
              </a:r>
              <a:b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Sensory and Consumer Scientists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36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Ennis</dc:creator>
  <cp:lastModifiedBy>John Ennis</cp:lastModifiedBy>
  <cp:revision>2</cp:revision>
  <dcterms:created xsi:type="dcterms:W3CDTF">2021-01-01T16:14:33Z</dcterms:created>
  <dcterms:modified xsi:type="dcterms:W3CDTF">2021-01-01T16:25:35Z</dcterms:modified>
</cp:coreProperties>
</file>