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242906c1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242906c1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242906c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242906c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242906c1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242906c1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242906c1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242906c1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242906c1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242906c1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242906c1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242906c1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242906c1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242906c1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242906c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242906c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242906c1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242906c1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4625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Insurance System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221453"/>
            <a:ext cx="82221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developed by MERGABYTE.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Somerton-Earle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John-Michael Woodrow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Maloney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Rideout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50" y="1212788"/>
            <a:ext cx="7693100" cy="27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Summary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85200" y="2082900"/>
            <a:ext cx="4965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Clean user friendly website for Taylor Insurance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RESTful backend </a:t>
            </a:r>
            <a:r>
              <a:rPr lang="en"/>
              <a:t>supporting</a:t>
            </a:r>
            <a:r>
              <a:rPr lang="en"/>
              <a:t> full customer policy lifecycle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Admin features to view and manage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27242" l="14789" r="18650" t="23610"/>
          <a:stretch/>
        </p:blipFill>
        <p:spPr>
          <a:xfrm>
            <a:off x="4572000" y="2641825"/>
            <a:ext cx="4239200" cy="11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&amp; Overview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53750" y="1939550"/>
            <a:ext cx="8222100" cy="31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30"/>
              <a:t>Client:</a:t>
            </a:r>
            <a:r>
              <a:rPr lang="en" sz="1430"/>
              <a:t> Taylor Insurance - Insurance Provider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30"/>
              <a:t>Goal:</a:t>
            </a:r>
            <a:r>
              <a:rPr lang="en" sz="1430"/>
              <a:t> Modernize customer experience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30"/>
              <a:t>Solution:</a:t>
            </a:r>
            <a:r>
              <a:rPr lang="en" sz="1430"/>
              <a:t> Web platform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30"/>
              <a:t>Timeline:</a:t>
            </a:r>
            <a:r>
              <a:rPr lang="en" sz="1430"/>
              <a:t> 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30"/>
              <a:t>Requirements: </a:t>
            </a:r>
            <a:r>
              <a:rPr lang="en" sz="1430"/>
              <a:t>Feb 3-10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30"/>
              <a:t>Design: Feb 10-24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30"/>
              <a:t>Development: Feb 24- Apr 7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30"/>
              <a:t>Testing: Apr 7- Apr 16</a:t>
            </a:r>
            <a:endParaRPr sz="143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697" y="1894350"/>
            <a:ext cx="4656225" cy="30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&amp; Requirements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12625" y="1812425"/>
            <a:ext cx="89289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gathered via call for interest and interviews which resulted in the system proposal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Core Requirements Defined:</a:t>
            </a:r>
            <a:endParaRPr b="1"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Login and profile management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Quoting, Policy development and logic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Admin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Constraints Defined:</a:t>
            </a:r>
            <a:endParaRPr b="1"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SQL compliant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Mobile and </a:t>
            </a:r>
            <a:r>
              <a:rPr lang="en"/>
              <a:t>accessible</a:t>
            </a:r>
            <a:r>
              <a:rPr lang="en"/>
              <a:t> design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etc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181500"/>
            <a:ext cx="4198250" cy="290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Design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56875" y="1980500"/>
            <a:ext cx="68190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 Java classes (</a:t>
            </a:r>
            <a:r>
              <a:rPr lang="en"/>
              <a:t>Plain Old Java Objects</a:t>
            </a:r>
            <a:r>
              <a:rPr b="1" lang="en"/>
              <a:t>):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User, Customer, Policy, Quote, HomeQuote, Home, etc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Manual relationship handling between users and policies/quotes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Class, activity and state diagrams guided design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650" y="1669475"/>
            <a:ext cx="1787350" cy="34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to Spring Boot &amp; REST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60000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Switched to Spring Boot for scalable API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REST endpoints for all major </a:t>
            </a:r>
            <a:r>
              <a:rPr lang="en"/>
              <a:t>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Users, Policies, Quotes,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Spring Annotations used for routing and data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JPA + Repository pattern replaced manual database handling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038" y="0"/>
            <a:ext cx="189497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Finished Product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0" y="2052200"/>
            <a:ext cx="8467200" cy="20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entirely in Spring Boot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REST API returns and </a:t>
            </a:r>
            <a:r>
              <a:rPr lang="en"/>
              <a:t>receives</a:t>
            </a:r>
            <a:r>
              <a:rPr lang="en"/>
              <a:t> JSON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@Entity, @Controller, @repository, @Service, etc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MariaDB for persistent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Quotes use rating factors to calculate total premiums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163" y="1827350"/>
            <a:ext cx="21050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225" y="4217600"/>
            <a:ext cx="6866637" cy="7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Technology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Lightweight, mobile friendly web UI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Built with: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HTML, CSS, JSP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REST API calls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OkHTTP Library 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6855" t="0"/>
          <a:stretch/>
        </p:blipFill>
        <p:spPr>
          <a:xfrm>
            <a:off x="7835125" y="0"/>
            <a:ext cx="13088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550" y="2694050"/>
            <a:ext cx="1613150" cy="16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Design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Registration and login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Dynamic quoting for home and auto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Policy viewer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Functioning a</a:t>
            </a:r>
            <a:r>
              <a:rPr lang="en"/>
              <a:t>gent </a:t>
            </a:r>
            <a:r>
              <a:rPr lang="en"/>
              <a:t>accounts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Stylized with a personal touch 😉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225" y="1797650"/>
            <a:ext cx="3076100" cy="30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solutions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85200" y="1939550"/>
            <a:ext cx="5180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issues with properly handling front to backend API calls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Discussion lead to Postman testing which resolved these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Clean </a:t>
            </a:r>
            <a:r>
              <a:rPr lang="en"/>
              <a:t>separation</a:t>
            </a:r>
            <a:r>
              <a:rPr lang="en"/>
              <a:t> of front and back end means easier updates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349" y="0"/>
            <a:ext cx="15528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298" y="0"/>
            <a:ext cx="23017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