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7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vertBarState="maximized">
    <p:restoredLeft sz="34555" autoAdjust="0"/>
    <p:restoredTop sz="94713" autoAdjust="0"/>
  </p:normalViewPr>
  <p:slideViewPr>
    <p:cSldViewPr snapToGrid="0" snapToObjects="1">
      <p:cViewPr>
        <p:scale>
          <a:sx n="88" d="100"/>
          <a:sy n="88" d="100"/>
        </p:scale>
        <p:origin x="-2292" y="-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-3318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AEDCA-6AD4-4F4A-81A4-E60A978D41FB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900C0-541F-4571-8EA8-E58CF3A03D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1B74A-19C6-4BDC-910D-98EA47502F9C}" type="datetimeFigureOut">
              <a:rPr lang="en-US" smtClean="0"/>
              <a:pPr/>
              <a:t>12/11/2012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7A664-D46C-47F5-98B9-3287275587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7A664-D46C-47F5-98B9-3287275587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658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sqlsat1_web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92806" y="5562624"/>
            <a:ext cx="914400" cy="1016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727372" y="6633054"/>
            <a:ext cx="2449285" cy="38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12/11/2012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Don't lose your integrity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22972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2" y="6286903"/>
            <a:ext cx="236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 Don’t lose your integrity!   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2242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 Don’t lose your integrity!    </a:t>
            </a:r>
          </a:p>
          <a:p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Don't lose your integrity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2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 Don’t lose your integrity!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Don't lose your integrity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124337" y="6054479"/>
            <a:ext cx="1912930" cy="67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ftydba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Don’t lose your integrity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177143"/>
            <a:ext cx="7925349" cy="2087716"/>
          </a:xfrm>
        </p:spPr>
        <p:txBody>
          <a:bodyPr>
            <a:normAutofit/>
          </a:bodyPr>
          <a:lstStyle/>
          <a:p>
            <a:r>
              <a:rPr lang="en-US" dirty="0" smtClean="0"/>
              <a:t>SNESSUG - DEC 2012</a:t>
            </a:r>
          </a:p>
          <a:p>
            <a:endParaRPr lang="en-US" dirty="0" smtClean="0"/>
          </a:p>
          <a:p>
            <a:r>
              <a:rPr lang="en-US" sz="2400" dirty="0" smtClean="0"/>
              <a:t>By John Miner</a:t>
            </a:r>
          </a:p>
          <a:p>
            <a:r>
              <a:rPr lang="en-US" sz="2400" dirty="0" smtClean="0"/>
              <a:t>www.craftydba.com</a:t>
            </a:r>
          </a:p>
        </p:txBody>
      </p:sp>
      <p:pic>
        <p:nvPicPr>
          <p:cNvPr id="1026" name="Picture 2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" y="5498044"/>
            <a:ext cx="1219200" cy="1219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34885" y="6036127"/>
            <a:ext cx="2394857" cy="620487"/>
          </a:xfrm>
          <a:prstGeom prst="rect">
            <a:avLst/>
          </a:prstGeom>
          <a:noFill/>
        </p:spPr>
        <p:txBody>
          <a:bodyPr wrap="square" rtlCol="0" anchor="b" anchorCtr="0">
            <a:normAutofit fontScale="77500" lnSpcReduction="20000"/>
          </a:bodyPr>
          <a:lstStyle/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3"/>
              </a:rPr>
              <a:t>www.craftydba.com</a:t>
            </a: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</p:spTree>
    <p:extLst>
      <p:ext uri="{BB962C8B-B14F-4D97-AF65-F5344CB8AC3E}">
        <p14:creationId xmlns:p14="http://schemas.microsoft.com/office/powerpoint/2010/main" xmlns="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TSQL constructs for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Primary Keys (entity integrity)</a:t>
            </a:r>
          </a:p>
          <a:p>
            <a:r>
              <a:rPr lang="en-US" sz="2800" dirty="0" smtClean="0"/>
              <a:t>Foreign Keys (referential integrity)</a:t>
            </a:r>
          </a:p>
          <a:p>
            <a:r>
              <a:rPr lang="en-US" sz="2800" dirty="0" smtClean="0"/>
              <a:t>Check constraint (user defined integrity)</a:t>
            </a:r>
          </a:p>
          <a:p>
            <a:r>
              <a:rPr lang="en-US" sz="2800" dirty="0" smtClean="0"/>
              <a:t>Data type (domain integrity)</a:t>
            </a:r>
          </a:p>
          <a:p>
            <a:r>
              <a:rPr lang="en-US" sz="2800" dirty="0" smtClean="0"/>
              <a:t>Default constraints (domain integrity)</a:t>
            </a:r>
          </a:p>
          <a:p>
            <a:r>
              <a:rPr lang="en-US" sz="2800" dirty="0" smtClean="0"/>
              <a:t>Null constraints (domain integrity)</a:t>
            </a:r>
          </a:p>
          <a:p>
            <a:r>
              <a:rPr lang="en-US" sz="2800" dirty="0" smtClean="0"/>
              <a:t>DML Trigger (user defined integrity)</a:t>
            </a:r>
          </a:p>
          <a:p>
            <a:endParaRPr lang="en-US" sz="28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Please use constraints to enforce entity, referential and user integrity.</a:t>
            </a:r>
          </a:p>
          <a:p>
            <a:endParaRPr lang="en-US" sz="1000" dirty="0" smtClean="0"/>
          </a:p>
          <a:p>
            <a:r>
              <a:rPr lang="en-US" sz="2800" dirty="0" smtClean="0"/>
              <a:t>Use triggers as a last resort since all data changes have to be rolled back.</a:t>
            </a:r>
          </a:p>
          <a:p>
            <a:endParaRPr lang="en-US" sz="1000" dirty="0" smtClean="0"/>
          </a:p>
          <a:p>
            <a:r>
              <a:rPr lang="en-US" sz="2800" dirty="0" smtClean="0"/>
              <a:t>Good luck with keeping your integrity!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People (integrity issues)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600201"/>
            <a:ext cx="2764972" cy="696686"/>
          </a:xfrm>
        </p:spPr>
        <p:txBody>
          <a:bodyPr/>
          <a:lstStyle/>
          <a:p>
            <a:pPr lvl="1"/>
            <a:r>
              <a:rPr lang="en-US" dirty="0" smtClean="0"/>
              <a:t>Politics</a:t>
            </a: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5" descr="Richard-Nix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84" y="2296887"/>
            <a:ext cx="2028205" cy="2651760"/>
          </a:xfrm>
          <a:prstGeom prst="rect">
            <a:avLst/>
          </a:prstGeom>
        </p:spPr>
      </p:pic>
      <p:sp>
        <p:nvSpPr>
          <p:cNvPr id="7" name="Content Placeholder 18"/>
          <p:cNvSpPr txBox="1">
            <a:spLocks/>
          </p:cNvSpPr>
          <p:nvPr/>
        </p:nvSpPr>
        <p:spPr>
          <a:xfrm>
            <a:off x="3135162" y="1600201"/>
            <a:ext cx="2514533" cy="69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2600" noProof="0" dirty="0" smtClean="0">
                <a:solidFill>
                  <a:srgbClr val="474947"/>
                </a:solidFill>
              </a:rPr>
              <a:t>Murder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OJ.Simps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767" y="2329542"/>
            <a:ext cx="1967219" cy="2651760"/>
          </a:xfrm>
          <a:prstGeom prst="rect">
            <a:avLst/>
          </a:prstGeom>
        </p:spPr>
      </p:pic>
      <p:pic>
        <p:nvPicPr>
          <p:cNvPr id="9" name="Picture 8" descr="Bernard-Madoff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887" y="2307770"/>
            <a:ext cx="2123438" cy="2651760"/>
          </a:xfrm>
          <a:prstGeom prst="rect">
            <a:avLst/>
          </a:prstGeom>
        </p:spPr>
      </p:pic>
      <p:sp>
        <p:nvSpPr>
          <p:cNvPr id="10" name="Content Placeholder 18"/>
          <p:cNvSpPr txBox="1">
            <a:spLocks/>
          </p:cNvSpPr>
          <p:nvPr/>
        </p:nvSpPr>
        <p:spPr>
          <a:xfrm>
            <a:off x="5628046" y="1567539"/>
            <a:ext cx="2764972" cy="69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sz="2600" dirty="0" smtClean="0">
                <a:solidFill>
                  <a:srgbClr val="474947"/>
                </a:solidFill>
              </a:rPr>
              <a:t>Money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18"/>
          <p:cNvSpPr txBox="1">
            <a:spLocks/>
          </p:cNvSpPr>
          <p:nvPr/>
        </p:nvSpPr>
        <p:spPr>
          <a:xfrm>
            <a:off x="1001496" y="5072831"/>
            <a:ext cx="2013861" cy="69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71550" marR="0" lvl="1" indent="-51435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7494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Nixon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18"/>
          <p:cNvSpPr txBox="1">
            <a:spLocks/>
          </p:cNvSpPr>
          <p:nvPr/>
        </p:nvSpPr>
        <p:spPr>
          <a:xfrm>
            <a:off x="3483500" y="5094599"/>
            <a:ext cx="2013861" cy="69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71550" marR="0" lvl="1" indent="-51435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dirty="0" smtClean="0">
                <a:solidFill>
                  <a:srgbClr val="474947"/>
                </a:solidFill>
              </a:rPr>
              <a:t>Simpson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18"/>
          <p:cNvSpPr txBox="1">
            <a:spLocks/>
          </p:cNvSpPr>
          <p:nvPr/>
        </p:nvSpPr>
        <p:spPr>
          <a:xfrm>
            <a:off x="6139680" y="5105481"/>
            <a:ext cx="2013861" cy="696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71550" marR="0" lvl="1" indent="-51435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noProof="0" dirty="0" err="1" smtClean="0">
                <a:solidFill>
                  <a:srgbClr val="474947"/>
                </a:solidFill>
              </a:rPr>
              <a:t>Madoff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47494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7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Problem &amp; Solution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Databases are like people, they can have integrity issues.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Please use TSQL to enforce integrity into your database design. </a:t>
            </a: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constraints (types)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Domain integrity</a:t>
            </a:r>
          </a:p>
          <a:p>
            <a:pPr lvl="1"/>
            <a:r>
              <a:rPr lang="en-US" dirty="0" smtClean="0"/>
              <a:t>User defined integrity</a:t>
            </a:r>
          </a:p>
          <a:p>
            <a:pPr lvl="1"/>
            <a:r>
              <a:rPr lang="en-US" dirty="0" smtClean="0"/>
              <a:t>Entity integrity</a:t>
            </a:r>
          </a:p>
          <a:p>
            <a:pPr lvl="1"/>
            <a:r>
              <a:rPr lang="en-US" dirty="0" smtClean="0"/>
              <a:t>Referential integrity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Domain integrity states that every column must respect restrictions of its corresponding data type. </a:t>
            </a:r>
          </a:p>
          <a:p>
            <a:endParaRPr lang="en-US" sz="1000" dirty="0" smtClean="0"/>
          </a:p>
          <a:p>
            <a:r>
              <a:rPr lang="en-US" sz="2800" dirty="0" smtClean="0"/>
              <a:t>Typical restrictions are the range of storable values, the default value if none is provided, the length of the data and/or the acceptance of NULL values.</a:t>
            </a:r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User defined integrity enforces a business rule within the bounds of the data type.</a:t>
            </a:r>
            <a:r>
              <a:rPr lang="en-US" dirty="0" smtClean="0"/>
              <a:t>  </a:t>
            </a:r>
          </a:p>
          <a:p>
            <a:endParaRPr lang="en-US" sz="1000" dirty="0" smtClean="0"/>
          </a:p>
          <a:p>
            <a:r>
              <a:rPr lang="en-US" dirty="0" smtClean="0"/>
              <a:t>For instance, the year of the car must be from 1903 to Year() + 1.  This is a subset of all integers which is the data type.</a:t>
            </a:r>
            <a:endParaRPr lang="en-US" sz="28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Entity integrity states that every record must be uniquely identified by one or more columns that are not null.  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Referential integrity states that every child record must have a corresponding record in the parent.  This enforces a relationship between two tables.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Autos Database 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This simple database contains a make and a model table. 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dirty="0" smtClean="0"/>
              <a:t>First version demonstrates integrity issues when inserting, adding or deleting data.</a:t>
            </a:r>
          </a:p>
          <a:p>
            <a:pPr>
              <a:buNone/>
            </a:pPr>
            <a:endParaRPr lang="en-US" sz="1000" dirty="0" smtClean="0"/>
          </a:p>
          <a:p>
            <a:pPr>
              <a:buNone/>
            </a:pPr>
            <a:r>
              <a:rPr lang="en-US" sz="2800" dirty="0" smtClean="0"/>
              <a:t>Second version is an example of good design to prevent integrity issues.</a:t>
            </a:r>
          </a:p>
          <a:p>
            <a:endParaRPr lang="en-US" sz="28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286500"/>
            <a:ext cx="381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dirty="0" smtClean="0"/>
              <a:t>Don't lose your integrity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397</Words>
  <Application>Microsoft Office PowerPoint</Application>
  <PresentationFormat>On-screen Show (4:3)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Don’t lose your integrity</vt:lpstr>
      <vt:lpstr>Famous People (integrity issues)</vt:lpstr>
      <vt:lpstr>Technical Problem &amp; Solution</vt:lpstr>
      <vt:lpstr>Integrity constraints (types)</vt:lpstr>
      <vt:lpstr>Domain integrity</vt:lpstr>
      <vt:lpstr>User defined integrity</vt:lpstr>
      <vt:lpstr>Entity integrity</vt:lpstr>
      <vt:lpstr>Referential integrity</vt:lpstr>
      <vt:lpstr>Autos Database </vt:lpstr>
      <vt:lpstr>TSQL constructs for integrity</vt:lpstr>
      <vt:lpstr>Summary</vt:lpstr>
    </vt:vector>
  </TitlesOfParts>
  <Company>Revealed Design,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Sensata User</cp:lastModifiedBy>
  <cp:revision>94</cp:revision>
  <dcterms:created xsi:type="dcterms:W3CDTF">2011-08-19T20:30:49Z</dcterms:created>
  <dcterms:modified xsi:type="dcterms:W3CDTF">2012-12-11T22:12:02Z</dcterms:modified>
</cp:coreProperties>
</file>