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6.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 id="2147483709" r:id="rId5"/>
  </p:sldMasterIdLst>
  <p:notesMasterIdLst>
    <p:notesMasterId r:id="rId23"/>
  </p:notesMasterIdLst>
  <p:sldIdLst>
    <p:sldId id="282" r:id="rId6"/>
    <p:sldId id="1136" r:id="rId7"/>
    <p:sldId id="1138" r:id="rId8"/>
    <p:sldId id="1141" r:id="rId9"/>
    <p:sldId id="1185" r:id="rId10"/>
    <p:sldId id="1186" r:id="rId11"/>
    <p:sldId id="1179" r:id="rId12"/>
    <p:sldId id="1180" r:id="rId13"/>
    <p:sldId id="1181" r:id="rId14"/>
    <p:sldId id="1182" r:id="rId15"/>
    <p:sldId id="1183" r:id="rId16"/>
    <p:sldId id="1184" r:id="rId17"/>
    <p:sldId id="1187" r:id="rId18"/>
    <p:sldId id="369" r:id="rId19"/>
    <p:sldId id="370" r:id="rId20"/>
    <p:sldId id="1188" r:id="rId21"/>
    <p:sldId id="349"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108B"/>
    <a:srgbClr val="B01C87"/>
    <a:srgbClr val="582873"/>
    <a:srgbClr val="CE108B"/>
    <a:srgbClr val="7D726D"/>
    <a:srgbClr val="D40E8C"/>
    <a:srgbClr val="863887"/>
    <a:srgbClr val="714888"/>
    <a:srgbClr val="A12587"/>
    <a:srgbClr val="B719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0FE7C-243C-48A6-BEFC-196DC389A8FF}" v="21" dt="2022-09-17T12:47:37.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p:restoredTop sz="92708"/>
  </p:normalViewPr>
  <p:slideViewPr>
    <p:cSldViewPr snapToGrid="0">
      <p:cViewPr>
        <p:scale>
          <a:sx n="100" d="100"/>
          <a:sy n="100" d="100"/>
        </p:scale>
        <p:origin x="665" y="343"/>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er, John" userId="3389ea36-44fd-4549-a67f-acacce31285e" providerId="ADAL" clId="{4390FE7C-243C-48A6-BEFC-196DC389A8FF}"/>
    <pc:docChg chg="undo custSel addSld delSld modSld sldOrd">
      <pc:chgData name="Miner, John" userId="3389ea36-44fd-4549-a67f-acacce31285e" providerId="ADAL" clId="{4390FE7C-243C-48A6-BEFC-196DC389A8FF}" dt="2022-09-17T14:08:07.463" v="6076" actId="20577"/>
      <pc:docMkLst>
        <pc:docMk/>
      </pc:docMkLst>
      <pc:sldChg chg="modSp mod">
        <pc:chgData name="Miner, John" userId="3389ea36-44fd-4549-a67f-acacce31285e" providerId="ADAL" clId="{4390FE7C-243C-48A6-BEFC-196DC389A8FF}" dt="2022-09-16T22:22:52.590" v="57" actId="20577"/>
        <pc:sldMkLst>
          <pc:docMk/>
          <pc:sldMk cId="378932926" sldId="282"/>
        </pc:sldMkLst>
        <pc:spChg chg="mod">
          <ac:chgData name="Miner, John" userId="3389ea36-44fd-4549-a67f-acacce31285e" providerId="ADAL" clId="{4390FE7C-243C-48A6-BEFC-196DC389A8FF}" dt="2022-09-16T22:22:52.590" v="57" actId="20577"/>
          <ac:spMkLst>
            <pc:docMk/>
            <pc:sldMk cId="378932926" sldId="282"/>
            <ac:spMk id="2" creationId="{8E8FD6E2-9F16-4D4B-A9D7-6716B4BB8B61}"/>
          </ac:spMkLst>
        </pc:spChg>
      </pc:sldChg>
      <pc:sldChg chg="del">
        <pc:chgData name="Miner, John" userId="3389ea36-44fd-4549-a67f-acacce31285e" providerId="ADAL" clId="{4390FE7C-243C-48A6-BEFC-196DC389A8FF}" dt="2022-09-16T22:53:31.504" v="1525" actId="47"/>
        <pc:sldMkLst>
          <pc:docMk/>
          <pc:sldMk cId="2421670997" sldId="351"/>
        </pc:sldMkLst>
      </pc:sldChg>
      <pc:sldChg chg="modSp mod">
        <pc:chgData name="Miner, John" userId="3389ea36-44fd-4549-a67f-acacce31285e" providerId="ADAL" clId="{4390FE7C-243C-48A6-BEFC-196DC389A8FF}" dt="2022-09-17T12:53:11.589" v="5944" actId="255"/>
        <pc:sldMkLst>
          <pc:docMk/>
          <pc:sldMk cId="805287956" sldId="369"/>
        </pc:sldMkLst>
        <pc:spChg chg="mod">
          <ac:chgData name="Miner, John" userId="3389ea36-44fd-4549-a67f-acacce31285e" providerId="ADAL" clId="{4390FE7C-243C-48A6-BEFC-196DC389A8FF}" dt="2022-09-17T12:53:11.589" v="5944" actId="255"/>
          <ac:spMkLst>
            <pc:docMk/>
            <pc:sldMk cId="805287956" sldId="369"/>
            <ac:spMk id="5" creationId="{32B62CEC-62BC-4449-A762-3FDD73252A74}"/>
          </ac:spMkLst>
        </pc:spChg>
      </pc:sldChg>
      <pc:sldChg chg="modSp mod">
        <pc:chgData name="Miner, John" userId="3389ea36-44fd-4549-a67f-acacce31285e" providerId="ADAL" clId="{4390FE7C-243C-48A6-BEFC-196DC389A8FF}" dt="2022-09-17T12:45:47.819" v="5204" actId="20577"/>
        <pc:sldMkLst>
          <pc:docMk/>
          <pc:sldMk cId="3247004833" sldId="370"/>
        </pc:sldMkLst>
        <pc:spChg chg="mod">
          <ac:chgData name="Miner, John" userId="3389ea36-44fd-4549-a67f-acacce31285e" providerId="ADAL" clId="{4390FE7C-243C-48A6-BEFC-196DC389A8FF}" dt="2022-09-17T12:32:32.742" v="5175" actId="6549"/>
          <ac:spMkLst>
            <pc:docMk/>
            <pc:sldMk cId="3247004833" sldId="370"/>
            <ac:spMk id="4" creationId="{2BE3E9A1-D5B9-5343-A519-CF5C43544576}"/>
          </ac:spMkLst>
        </pc:spChg>
        <pc:spChg chg="mod">
          <ac:chgData name="Miner, John" userId="3389ea36-44fd-4549-a67f-acacce31285e" providerId="ADAL" clId="{4390FE7C-243C-48A6-BEFC-196DC389A8FF}" dt="2022-09-17T12:45:47.819" v="5204" actId="20577"/>
          <ac:spMkLst>
            <pc:docMk/>
            <pc:sldMk cId="3247004833" sldId="370"/>
            <ac:spMk id="6" creationId="{494F3EFF-CE4D-4462-AC41-C11CDD93375D}"/>
          </ac:spMkLst>
        </pc:spChg>
      </pc:sldChg>
      <pc:sldChg chg="del">
        <pc:chgData name="Miner, John" userId="3389ea36-44fd-4549-a67f-acacce31285e" providerId="ADAL" clId="{4390FE7C-243C-48A6-BEFC-196DC389A8FF}" dt="2022-09-16T22:53:15.942" v="1505" actId="47"/>
        <pc:sldMkLst>
          <pc:docMk/>
          <pc:sldMk cId="1161982553" sldId="395"/>
        </pc:sldMkLst>
      </pc:sldChg>
      <pc:sldChg chg="del">
        <pc:chgData name="Miner, John" userId="3389ea36-44fd-4549-a67f-acacce31285e" providerId="ADAL" clId="{4390FE7C-243C-48A6-BEFC-196DC389A8FF}" dt="2022-09-16T22:53:14.615" v="1503" actId="47"/>
        <pc:sldMkLst>
          <pc:docMk/>
          <pc:sldMk cId="623833425" sldId="398"/>
        </pc:sldMkLst>
      </pc:sldChg>
      <pc:sldChg chg="del">
        <pc:chgData name="Miner, John" userId="3389ea36-44fd-4549-a67f-acacce31285e" providerId="ADAL" clId="{4390FE7C-243C-48A6-BEFC-196DC389A8FF}" dt="2022-09-16T22:53:13.313" v="1501" actId="47"/>
        <pc:sldMkLst>
          <pc:docMk/>
          <pc:sldMk cId="2948522149" sldId="400"/>
        </pc:sldMkLst>
      </pc:sldChg>
      <pc:sldChg chg="del">
        <pc:chgData name="Miner, John" userId="3389ea36-44fd-4549-a67f-acacce31285e" providerId="ADAL" clId="{4390FE7C-243C-48A6-BEFC-196DC389A8FF}" dt="2022-09-16T22:53:12.613" v="1500" actId="47"/>
        <pc:sldMkLst>
          <pc:docMk/>
          <pc:sldMk cId="333261021" sldId="402"/>
        </pc:sldMkLst>
      </pc:sldChg>
      <pc:sldChg chg="del">
        <pc:chgData name="Miner, John" userId="3389ea36-44fd-4549-a67f-acacce31285e" providerId="ADAL" clId="{4390FE7C-243C-48A6-BEFC-196DC389A8FF}" dt="2022-09-16T22:53:32.284" v="1526" actId="47"/>
        <pc:sldMkLst>
          <pc:docMk/>
          <pc:sldMk cId="281367963" sldId="403"/>
        </pc:sldMkLst>
      </pc:sldChg>
      <pc:sldChg chg="del">
        <pc:chgData name="Miner, John" userId="3389ea36-44fd-4549-a67f-acacce31285e" providerId="ADAL" clId="{4390FE7C-243C-48A6-BEFC-196DC389A8FF}" dt="2022-09-16T22:53:11.879" v="1499" actId="47"/>
        <pc:sldMkLst>
          <pc:docMk/>
          <pc:sldMk cId="3217646166" sldId="1122"/>
        </pc:sldMkLst>
      </pc:sldChg>
      <pc:sldChg chg="del">
        <pc:chgData name="Miner, John" userId="3389ea36-44fd-4549-a67f-acacce31285e" providerId="ADAL" clId="{4390FE7C-243C-48A6-BEFC-196DC389A8FF}" dt="2022-09-16T22:53:16.662" v="1506" actId="47"/>
        <pc:sldMkLst>
          <pc:docMk/>
          <pc:sldMk cId="3384205343" sldId="1124"/>
        </pc:sldMkLst>
      </pc:sldChg>
      <pc:sldChg chg="del">
        <pc:chgData name="Miner, John" userId="3389ea36-44fd-4549-a67f-acacce31285e" providerId="ADAL" clId="{4390FE7C-243C-48A6-BEFC-196DC389A8FF}" dt="2022-09-16T22:53:18.091" v="1508" actId="47"/>
        <pc:sldMkLst>
          <pc:docMk/>
          <pc:sldMk cId="3661422898" sldId="1130"/>
        </pc:sldMkLst>
      </pc:sldChg>
      <pc:sldChg chg="del">
        <pc:chgData name="Miner, John" userId="3389ea36-44fd-4549-a67f-acacce31285e" providerId="ADAL" clId="{4390FE7C-243C-48A6-BEFC-196DC389A8FF}" dt="2022-09-16T22:53:19.188" v="1509" actId="47"/>
        <pc:sldMkLst>
          <pc:docMk/>
          <pc:sldMk cId="4020325948" sldId="1131"/>
        </pc:sldMkLst>
      </pc:sldChg>
      <pc:sldChg chg="del">
        <pc:chgData name="Miner, John" userId="3389ea36-44fd-4549-a67f-acacce31285e" providerId="ADAL" clId="{4390FE7C-243C-48A6-BEFC-196DC389A8FF}" dt="2022-09-16T22:53:17.329" v="1507" actId="47"/>
        <pc:sldMkLst>
          <pc:docMk/>
          <pc:sldMk cId="3692656510" sldId="1132"/>
        </pc:sldMkLst>
      </pc:sldChg>
      <pc:sldChg chg="modSp mod">
        <pc:chgData name="Miner, John" userId="3389ea36-44fd-4549-a67f-acacce31285e" providerId="ADAL" clId="{4390FE7C-243C-48A6-BEFC-196DC389A8FF}" dt="2022-09-16T22:29:30.532" v="292" actId="20577"/>
        <pc:sldMkLst>
          <pc:docMk/>
          <pc:sldMk cId="1387067012" sldId="1136"/>
        </pc:sldMkLst>
        <pc:spChg chg="mod">
          <ac:chgData name="Miner, John" userId="3389ea36-44fd-4549-a67f-acacce31285e" providerId="ADAL" clId="{4390FE7C-243C-48A6-BEFC-196DC389A8FF}" dt="2022-09-16T22:29:30.532" v="292" actId="20577"/>
          <ac:spMkLst>
            <pc:docMk/>
            <pc:sldMk cId="1387067012" sldId="1136"/>
            <ac:spMk id="5" creationId="{32B62CEC-62BC-4449-A762-3FDD73252A74}"/>
          </ac:spMkLst>
        </pc:spChg>
      </pc:sldChg>
      <pc:sldChg chg="addSp delSp modSp mod">
        <pc:chgData name="Miner, John" userId="3389ea36-44fd-4549-a67f-acacce31285e" providerId="ADAL" clId="{4390FE7C-243C-48A6-BEFC-196DC389A8FF}" dt="2022-09-16T22:47:27.364" v="824" actId="20577"/>
        <pc:sldMkLst>
          <pc:docMk/>
          <pc:sldMk cId="2884531584" sldId="1138"/>
        </pc:sldMkLst>
        <pc:spChg chg="mod">
          <ac:chgData name="Miner, John" userId="3389ea36-44fd-4549-a67f-acacce31285e" providerId="ADAL" clId="{4390FE7C-243C-48A6-BEFC-196DC389A8FF}" dt="2022-09-16T22:45:42.493" v="736" actId="20577"/>
          <ac:spMkLst>
            <pc:docMk/>
            <pc:sldMk cId="2884531584" sldId="1138"/>
            <ac:spMk id="2" creationId="{1C6CFB47-01C3-42C8-A820-3CC815C02B6C}"/>
          </ac:spMkLst>
        </pc:spChg>
        <pc:spChg chg="mod">
          <ac:chgData name="Miner, John" userId="3389ea36-44fd-4549-a67f-acacce31285e" providerId="ADAL" clId="{4390FE7C-243C-48A6-BEFC-196DC389A8FF}" dt="2022-09-16T22:33:45.702" v="497" actId="20577"/>
          <ac:spMkLst>
            <pc:docMk/>
            <pc:sldMk cId="2884531584" sldId="1138"/>
            <ac:spMk id="4" creationId="{5FC8F6C5-ECDD-4711-9540-A9D828BCFE6A}"/>
          </ac:spMkLst>
        </pc:spChg>
        <pc:spChg chg="add mod">
          <ac:chgData name="Miner, John" userId="3389ea36-44fd-4549-a67f-acacce31285e" providerId="ADAL" clId="{4390FE7C-243C-48A6-BEFC-196DC389A8FF}" dt="2022-09-16T22:39:18.524" v="521"/>
          <ac:spMkLst>
            <pc:docMk/>
            <pc:sldMk cId="2884531584" sldId="1138"/>
            <ac:spMk id="6" creationId="{8B5321E3-337B-A889-7F5F-06B17AAA0215}"/>
          </ac:spMkLst>
        </pc:spChg>
        <pc:spChg chg="add mod">
          <ac:chgData name="Miner, John" userId="3389ea36-44fd-4549-a67f-acacce31285e" providerId="ADAL" clId="{4390FE7C-243C-48A6-BEFC-196DC389A8FF}" dt="2022-09-16T22:47:27.364" v="824" actId="20577"/>
          <ac:spMkLst>
            <pc:docMk/>
            <pc:sldMk cId="2884531584" sldId="1138"/>
            <ac:spMk id="7" creationId="{435CBE28-0BC7-AEBD-16B3-8BA2342432C4}"/>
          </ac:spMkLst>
        </pc:spChg>
        <pc:picChg chg="add mod">
          <ac:chgData name="Miner, John" userId="3389ea36-44fd-4549-a67f-acacce31285e" providerId="ADAL" clId="{4390FE7C-243C-48A6-BEFC-196DC389A8FF}" dt="2022-09-16T22:42:29.093" v="694" actId="1076"/>
          <ac:picMkLst>
            <pc:docMk/>
            <pc:sldMk cId="2884531584" sldId="1138"/>
            <ac:picMk id="5" creationId="{5D278E9D-197C-6BA4-3BBC-F1A42626F2E0}"/>
          </ac:picMkLst>
        </pc:picChg>
        <pc:picChg chg="del">
          <ac:chgData name="Miner, John" userId="3389ea36-44fd-4549-a67f-acacce31285e" providerId="ADAL" clId="{4390FE7C-243C-48A6-BEFC-196DC389A8FF}" dt="2022-09-16T22:30:00.029" v="331" actId="478"/>
          <ac:picMkLst>
            <pc:docMk/>
            <pc:sldMk cId="2884531584" sldId="1138"/>
            <ac:picMk id="1026" creationId="{B3A09746-7D22-4F11-B9E1-D5AD66522B6A}"/>
          </ac:picMkLst>
        </pc:picChg>
      </pc:sldChg>
      <pc:sldChg chg="addSp delSp modSp mod">
        <pc:chgData name="Miner, John" userId="3389ea36-44fd-4549-a67f-acacce31285e" providerId="ADAL" clId="{4390FE7C-243C-48A6-BEFC-196DC389A8FF}" dt="2022-09-16T22:52:43.469" v="1497" actId="20577"/>
        <pc:sldMkLst>
          <pc:docMk/>
          <pc:sldMk cId="1813592891" sldId="1141"/>
        </pc:sldMkLst>
        <pc:spChg chg="mod">
          <ac:chgData name="Miner, John" userId="3389ea36-44fd-4549-a67f-acacce31285e" providerId="ADAL" clId="{4390FE7C-243C-48A6-BEFC-196DC389A8FF}" dt="2022-09-16T22:46:04.558" v="757" actId="20577"/>
          <ac:spMkLst>
            <pc:docMk/>
            <pc:sldMk cId="1813592891" sldId="1141"/>
            <ac:spMk id="2" creationId="{1C6CFB47-01C3-42C8-A820-3CC815C02B6C}"/>
          </ac:spMkLst>
        </pc:spChg>
        <pc:spChg chg="del mod">
          <ac:chgData name="Miner, John" userId="3389ea36-44fd-4549-a67f-acacce31285e" providerId="ADAL" clId="{4390FE7C-243C-48A6-BEFC-196DC389A8FF}" dt="2022-09-16T22:44:58.263" v="702"/>
          <ac:spMkLst>
            <pc:docMk/>
            <pc:sldMk cId="1813592891" sldId="1141"/>
            <ac:spMk id="3" creationId="{5895291C-5793-4581-AD5F-13E2B6D61CF4}"/>
          </ac:spMkLst>
        </pc:spChg>
        <pc:spChg chg="add del mod">
          <ac:chgData name="Miner, John" userId="3389ea36-44fd-4549-a67f-acacce31285e" providerId="ADAL" clId="{4390FE7C-243C-48A6-BEFC-196DC389A8FF}" dt="2022-09-16T22:47:46.988" v="826" actId="478"/>
          <ac:spMkLst>
            <pc:docMk/>
            <pc:sldMk cId="1813592891" sldId="1141"/>
            <ac:spMk id="9" creationId="{3F537530-72FD-714D-0B27-ACA649ACE0AC}"/>
          </ac:spMkLst>
        </pc:spChg>
        <pc:spChg chg="add mod">
          <ac:chgData name="Miner, John" userId="3389ea36-44fd-4549-a67f-acacce31285e" providerId="ADAL" clId="{4390FE7C-243C-48A6-BEFC-196DC389A8FF}" dt="2022-09-16T22:52:43.469" v="1497" actId="20577"/>
          <ac:spMkLst>
            <pc:docMk/>
            <pc:sldMk cId="1813592891" sldId="1141"/>
            <ac:spMk id="10" creationId="{82EC02E5-3884-997B-7EC2-999EDDEC9F42}"/>
          </ac:spMkLst>
        </pc:spChg>
        <pc:picChg chg="add del mod">
          <ac:chgData name="Miner, John" userId="3389ea36-44fd-4549-a67f-acacce31285e" providerId="ADAL" clId="{4390FE7C-243C-48A6-BEFC-196DC389A8FF}" dt="2022-09-16T22:43:51.445" v="699" actId="478"/>
          <ac:picMkLst>
            <pc:docMk/>
            <pc:sldMk cId="1813592891" sldId="1141"/>
            <ac:picMk id="6" creationId="{657B7867-7FEC-4A7E-43E6-782410488CA8}"/>
          </ac:picMkLst>
        </pc:picChg>
        <pc:picChg chg="add mod">
          <ac:chgData name="Miner, John" userId="3389ea36-44fd-4549-a67f-acacce31285e" providerId="ADAL" clId="{4390FE7C-243C-48A6-BEFC-196DC389A8FF}" dt="2022-09-16T22:45:21.148" v="710" actId="14100"/>
          <ac:picMkLst>
            <pc:docMk/>
            <pc:sldMk cId="1813592891" sldId="1141"/>
            <ac:picMk id="8" creationId="{71F80EAB-1362-C4FD-AE44-4FC5AD38DB5A}"/>
          </ac:picMkLst>
        </pc:picChg>
        <pc:picChg chg="del">
          <ac:chgData name="Miner, John" userId="3389ea36-44fd-4549-a67f-acacce31285e" providerId="ADAL" clId="{4390FE7C-243C-48A6-BEFC-196DC389A8FF}" dt="2022-09-16T22:43:27.711" v="695" actId="478"/>
          <ac:picMkLst>
            <pc:docMk/>
            <pc:sldMk cId="1813592891" sldId="1141"/>
            <ac:picMk id="2050" creationId="{CEB18485-E8CE-45EE-B622-1284F9EC62E0}"/>
          </ac:picMkLst>
        </pc:picChg>
      </pc:sldChg>
      <pc:sldChg chg="del">
        <pc:chgData name="Miner, John" userId="3389ea36-44fd-4549-a67f-acacce31285e" providerId="ADAL" clId="{4390FE7C-243C-48A6-BEFC-196DC389A8FF}" dt="2022-09-16T22:29:38.606" v="293" actId="47"/>
        <pc:sldMkLst>
          <pc:docMk/>
          <pc:sldMk cId="997110083" sldId="1142"/>
        </pc:sldMkLst>
      </pc:sldChg>
      <pc:sldChg chg="delSp del">
        <pc:chgData name="Miner, John" userId="3389ea36-44fd-4549-a67f-acacce31285e" providerId="ADAL" clId="{4390FE7C-243C-48A6-BEFC-196DC389A8FF}" dt="2022-09-16T22:54:06.676" v="1529" actId="47"/>
        <pc:sldMkLst>
          <pc:docMk/>
          <pc:sldMk cId="2597422826" sldId="1146"/>
        </pc:sldMkLst>
        <pc:picChg chg="del">
          <ac:chgData name="Miner, John" userId="3389ea36-44fd-4549-a67f-acacce31285e" providerId="ADAL" clId="{4390FE7C-243C-48A6-BEFC-196DC389A8FF}" dt="2022-09-16T22:53:49.327" v="1528" actId="478"/>
          <ac:picMkLst>
            <pc:docMk/>
            <pc:sldMk cId="2597422826" sldId="1146"/>
            <ac:picMk id="3074" creationId="{1D65D8F9-1632-41C5-96AE-C17CE6704B19}"/>
          </ac:picMkLst>
        </pc:picChg>
      </pc:sldChg>
      <pc:sldChg chg="del">
        <pc:chgData name="Miner, John" userId="3389ea36-44fd-4549-a67f-acacce31285e" providerId="ADAL" clId="{4390FE7C-243C-48A6-BEFC-196DC389A8FF}" dt="2022-09-16T22:51:22.400" v="1278" actId="2696"/>
        <pc:sldMkLst>
          <pc:docMk/>
          <pc:sldMk cId="518004954" sldId="1152"/>
        </pc:sldMkLst>
      </pc:sldChg>
      <pc:sldChg chg="del">
        <pc:chgData name="Miner, John" userId="3389ea36-44fd-4549-a67f-acacce31285e" providerId="ADAL" clId="{4390FE7C-243C-48A6-BEFC-196DC389A8FF}" dt="2022-09-16T22:53:20.765" v="1511" actId="47"/>
        <pc:sldMkLst>
          <pc:docMk/>
          <pc:sldMk cId="3126760649" sldId="1153"/>
        </pc:sldMkLst>
      </pc:sldChg>
      <pc:sldChg chg="del">
        <pc:chgData name="Miner, John" userId="3389ea36-44fd-4549-a67f-acacce31285e" providerId="ADAL" clId="{4390FE7C-243C-48A6-BEFC-196DC389A8FF}" dt="2022-09-16T22:53:22.632" v="1514" actId="47"/>
        <pc:sldMkLst>
          <pc:docMk/>
          <pc:sldMk cId="1713592372" sldId="1154"/>
        </pc:sldMkLst>
      </pc:sldChg>
      <pc:sldChg chg="del">
        <pc:chgData name="Miner, John" userId="3389ea36-44fd-4549-a67f-acacce31285e" providerId="ADAL" clId="{4390FE7C-243C-48A6-BEFC-196DC389A8FF}" dt="2022-09-16T22:53:21.416" v="1512" actId="47"/>
        <pc:sldMkLst>
          <pc:docMk/>
          <pc:sldMk cId="1000397396" sldId="1160"/>
        </pc:sldMkLst>
      </pc:sldChg>
      <pc:sldChg chg="del">
        <pc:chgData name="Miner, John" userId="3389ea36-44fd-4549-a67f-acacce31285e" providerId="ADAL" clId="{4390FE7C-243C-48A6-BEFC-196DC389A8FF}" dt="2022-09-16T22:53:22.041" v="1513" actId="47"/>
        <pc:sldMkLst>
          <pc:docMk/>
          <pc:sldMk cId="89569720" sldId="1161"/>
        </pc:sldMkLst>
      </pc:sldChg>
      <pc:sldChg chg="del">
        <pc:chgData name="Miner, John" userId="3389ea36-44fd-4549-a67f-acacce31285e" providerId="ADAL" clId="{4390FE7C-243C-48A6-BEFC-196DC389A8FF}" dt="2022-09-16T22:53:23.463" v="1515" actId="47"/>
        <pc:sldMkLst>
          <pc:docMk/>
          <pc:sldMk cId="3714617948" sldId="1163"/>
        </pc:sldMkLst>
      </pc:sldChg>
      <pc:sldChg chg="del">
        <pc:chgData name="Miner, John" userId="3389ea36-44fd-4549-a67f-acacce31285e" providerId="ADAL" clId="{4390FE7C-243C-48A6-BEFC-196DC389A8FF}" dt="2022-09-16T22:53:33.099" v="1527" actId="47"/>
        <pc:sldMkLst>
          <pc:docMk/>
          <pc:sldMk cId="2415207748" sldId="1164"/>
        </pc:sldMkLst>
      </pc:sldChg>
      <pc:sldChg chg="del">
        <pc:chgData name="Miner, John" userId="3389ea36-44fd-4549-a67f-acacce31285e" providerId="ADAL" clId="{4390FE7C-243C-48A6-BEFC-196DC389A8FF}" dt="2022-09-16T22:53:25.073" v="1517" actId="47"/>
        <pc:sldMkLst>
          <pc:docMk/>
          <pc:sldMk cId="3365210222" sldId="1165"/>
        </pc:sldMkLst>
      </pc:sldChg>
      <pc:sldChg chg="del">
        <pc:chgData name="Miner, John" userId="3389ea36-44fd-4549-a67f-acacce31285e" providerId="ADAL" clId="{4390FE7C-243C-48A6-BEFC-196DC389A8FF}" dt="2022-09-16T22:53:11.052" v="1498" actId="47"/>
        <pc:sldMkLst>
          <pc:docMk/>
          <pc:sldMk cId="345435591" sldId="1166"/>
        </pc:sldMkLst>
      </pc:sldChg>
      <pc:sldChg chg="del">
        <pc:chgData name="Miner, John" userId="3389ea36-44fd-4549-a67f-acacce31285e" providerId="ADAL" clId="{4390FE7C-243C-48A6-BEFC-196DC389A8FF}" dt="2022-09-16T22:53:15.259" v="1504" actId="47"/>
        <pc:sldMkLst>
          <pc:docMk/>
          <pc:sldMk cId="2318828495" sldId="1167"/>
        </pc:sldMkLst>
      </pc:sldChg>
      <pc:sldChg chg="del">
        <pc:chgData name="Miner, John" userId="3389ea36-44fd-4549-a67f-acacce31285e" providerId="ADAL" clId="{4390FE7C-243C-48A6-BEFC-196DC389A8FF}" dt="2022-09-16T22:53:20.106" v="1510" actId="47"/>
        <pc:sldMkLst>
          <pc:docMk/>
          <pc:sldMk cId="225303814" sldId="1168"/>
        </pc:sldMkLst>
      </pc:sldChg>
      <pc:sldChg chg="del">
        <pc:chgData name="Miner, John" userId="3389ea36-44fd-4549-a67f-acacce31285e" providerId="ADAL" clId="{4390FE7C-243C-48A6-BEFC-196DC389A8FF}" dt="2022-09-16T22:53:24.269" v="1516" actId="47"/>
        <pc:sldMkLst>
          <pc:docMk/>
          <pc:sldMk cId="666513050" sldId="1169"/>
        </pc:sldMkLst>
      </pc:sldChg>
      <pc:sldChg chg="del">
        <pc:chgData name="Miner, John" userId="3389ea36-44fd-4549-a67f-acacce31285e" providerId="ADAL" clId="{4390FE7C-243C-48A6-BEFC-196DC389A8FF}" dt="2022-09-16T22:53:28.450" v="1521" actId="47"/>
        <pc:sldMkLst>
          <pc:docMk/>
          <pc:sldMk cId="506003535" sldId="1170"/>
        </pc:sldMkLst>
      </pc:sldChg>
      <pc:sldChg chg="del">
        <pc:chgData name="Miner, John" userId="3389ea36-44fd-4549-a67f-acacce31285e" providerId="ADAL" clId="{4390FE7C-243C-48A6-BEFC-196DC389A8FF}" dt="2022-09-16T22:53:30.715" v="1524" actId="47"/>
        <pc:sldMkLst>
          <pc:docMk/>
          <pc:sldMk cId="1659169083" sldId="1171"/>
        </pc:sldMkLst>
      </pc:sldChg>
      <pc:sldChg chg="del">
        <pc:chgData name="Miner, John" userId="3389ea36-44fd-4549-a67f-acacce31285e" providerId="ADAL" clId="{4390FE7C-243C-48A6-BEFC-196DC389A8FF}" dt="2022-09-16T22:53:26.067" v="1518" actId="47"/>
        <pc:sldMkLst>
          <pc:docMk/>
          <pc:sldMk cId="172624771" sldId="1172"/>
        </pc:sldMkLst>
      </pc:sldChg>
      <pc:sldChg chg="del">
        <pc:chgData name="Miner, John" userId="3389ea36-44fd-4549-a67f-acacce31285e" providerId="ADAL" clId="{4390FE7C-243C-48A6-BEFC-196DC389A8FF}" dt="2022-09-16T22:53:26.955" v="1519" actId="47"/>
        <pc:sldMkLst>
          <pc:docMk/>
          <pc:sldMk cId="3981973246" sldId="1173"/>
        </pc:sldMkLst>
      </pc:sldChg>
      <pc:sldChg chg="del">
        <pc:chgData name="Miner, John" userId="3389ea36-44fd-4549-a67f-acacce31285e" providerId="ADAL" clId="{4390FE7C-243C-48A6-BEFC-196DC389A8FF}" dt="2022-09-16T22:53:27.649" v="1520" actId="47"/>
        <pc:sldMkLst>
          <pc:docMk/>
          <pc:sldMk cId="2499044970" sldId="1174"/>
        </pc:sldMkLst>
      </pc:sldChg>
      <pc:sldChg chg="del">
        <pc:chgData name="Miner, John" userId="3389ea36-44fd-4549-a67f-acacce31285e" providerId="ADAL" clId="{4390FE7C-243C-48A6-BEFC-196DC389A8FF}" dt="2022-09-16T22:53:29.154" v="1522" actId="47"/>
        <pc:sldMkLst>
          <pc:docMk/>
          <pc:sldMk cId="2880259523" sldId="1175"/>
        </pc:sldMkLst>
      </pc:sldChg>
      <pc:sldChg chg="del">
        <pc:chgData name="Miner, John" userId="3389ea36-44fd-4549-a67f-acacce31285e" providerId="ADAL" clId="{4390FE7C-243C-48A6-BEFC-196DC389A8FF}" dt="2022-09-16T22:53:29.853" v="1523" actId="47"/>
        <pc:sldMkLst>
          <pc:docMk/>
          <pc:sldMk cId="2093365525" sldId="1176"/>
        </pc:sldMkLst>
      </pc:sldChg>
      <pc:sldChg chg="del">
        <pc:chgData name="Miner, John" userId="3389ea36-44fd-4549-a67f-acacce31285e" providerId="ADAL" clId="{4390FE7C-243C-48A6-BEFC-196DC389A8FF}" dt="2022-09-16T22:53:13.992" v="1502" actId="47"/>
        <pc:sldMkLst>
          <pc:docMk/>
          <pc:sldMk cId="1572280977" sldId="1177"/>
        </pc:sldMkLst>
      </pc:sldChg>
      <pc:sldChg chg="del">
        <pc:chgData name="Miner, John" userId="3389ea36-44fd-4549-a67f-acacce31285e" providerId="ADAL" clId="{4390FE7C-243C-48A6-BEFC-196DC389A8FF}" dt="2022-09-17T12:32:27.293" v="5174" actId="2696"/>
        <pc:sldMkLst>
          <pc:docMk/>
          <pc:sldMk cId="1672925381" sldId="1178"/>
        </pc:sldMkLst>
      </pc:sldChg>
      <pc:sldChg chg="addSp modSp add mod ord">
        <pc:chgData name="Miner, John" userId="3389ea36-44fd-4549-a67f-acacce31285e" providerId="ADAL" clId="{4390FE7C-243C-48A6-BEFC-196DC389A8FF}" dt="2022-09-16T23:48:35.873" v="2483" actId="20577"/>
        <pc:sldMkLst>
          <pc:docMk/>
          <pc:sldMk cId="771166936" sldId="1179"/>
        </pc:sldMkLst>
        <pc:spChg chg="add mod">
          <ac:chgData name="Miner, John" userId="3389ea36-44fd-4549-a67f-acacce31285e" providerId="ADAL" clId="{4390FE7C-243C-48A6-BEFC-196DC389A8FF}" dt="2022-09-16T23:42:03.348" v="2318" actId="313"/>
          <ac:spMkLst>
            <pc:docMk/>
            <pc:sldMk cId="771166936" sldId="1179"/>
            <ac:spMk id="2" creationId="{1B2AA3BB-F065-E5CB-9B1B-F55E65FE0EE3}"/>
          </ac:spMkLst>
        </pc:spChg>
        <pc:spChg chg="mod">
          <ac:chgData name="Miner, John" userId="3389ea36-44fd-4549-a67f-acacce31285e" providerId="ADAL" clId="{4390FE7C-243C-48A6-BEFC-196DC389A8FF}" dt="2022-09-16T23:00:48.011" v="1669" actId="20577"/>
          <ac:spMkLst>
            <pc:docMk/>
            <pc:sldMk cId="771166936" sldId="1179"/>
            <ac:spMk id="4" creationId="{2BE3E9A1-D5B9-5343-A519-CF5C43544576}"/>
          </ac:spMkLst>
        </pc:spChg>
        <pc:spChg chg="mod">
          <ac:chgData name="Miner, John" userId="3389ea36-44fd-4549-a67f-acacce31285e" providerId="ADAL" clId="{4390FE7C-243C-48A6-BEFC-196DC389A8FF}" dt="2022-09-16T23:48:35.873" v="2483" actId="20577"/>
          <ac:spMkLst>
            <pc:docMk/>
            <pc:sldMk cId="771166936" sldId="1179"/>
            <ac:spMk id="5" creationId="{32B62CEC-62BC-4449-A762-3FDD73252A74}"/>
          </ac:spMkLst>
        </pc:spChg>
      </pc:sldChg>
      <pc:sldChg chg="addSp modSp add mod ord">
        <pc:chgData name="Miner, John" userId="3389ea36-44fd-4549-a67f-acacce31285e" providerId="ADAL" clId="{4390FE7C-243C-48A6-BEFC-196DC389A8FF}" dt="2022-09-16T23:51:05.794" v="2748" actId="20577"/>
        <pc:sldMkLst>
          <pc:docMk/>
          <pc:sldMk cId="2921095034" sldId="1180"/>
        </pc:sldMkLst>
        <pc:spChg chg="mod">
          <ac:chgData name="Miner, John" userId="3389ea36-44fd-4549-a67f-acacce31285e" providerId="ADAL" clId="{4390FE7C-243C-48A6-BEFC-196DC389A8FF}" dt="2022-09-16T23:51:05.794" v="2748" actId="20577"/>
          <ac:spMkLst>
            <pc:docMk/>
            <pc:sldMk cId="2921095034" sldId="1180"/>
            <ac:spMk id="4" creationId="{2BE3E9A1-D5B9-5343-A519-CF5C43544576}"/>
          </ac:spMkLst>
        </pc:spChg>
        <pc:spChg chg="mod">
          <ac:chgData name="Miner, John" userId="3389ea36-44fd-4549-a67f-acacce31285e" providerId="ADAL" clId="{4390FE7C-243C-48A6-BEFC-196DC389A8FF}" dt="2022-09-16T23:50:03.528" v="2681" actId="20577"/>
          <ac:spMkLst>
            <pc:docMk/>
            <pc:sldMk cId="2921095034" sldId="1180"/>
            <ac:spMk id="5" creationId="{32B62CEC-62BC-4449-A762-3FDD73252A74}"/>
          </ac:spMkLst>
        </pc:spChg>
        <pc:picChg chg="add mod">
          <ac:chgData name="Miner, John" userId="3389ea36-44fd-4549-a67f-acacce31285e" providerId="ADAL" clId="{4390FE7C-243C-48A6-BEFC-196DC389A8FF}" dt="2022-09-16T23:50:15.351" v="2684" actId="1076"/>
          <ac:picMkLst>
            <pc:docMk/>
            <pc:sldMk cId="2921095034" sldId="1180"/>
            <ac:picMk id="3" creationId="{32156B57-1759-3695-E5B6-CC158A169278}"/>
          </ac:picMkLst>
        </pc:picChg>
      </pc:sldChg>
      <pc:sldChg chg="addSp modSp add mod">
        <pc:chgData name="Miner, John" userId="3389ea36-44fd-4549-a67f-acacce31285e" providerId="ADAL" clId="{4390FE7C-243C-48A6-BEFC-196DC389A8FF}" dt="2022-09-17T00:12:41.024" v="3609" actId="20577"/>
        <pc:sldMkLst>
          <pc:docMk/>
          <pc:sldMk cId="2359405844" sldId="1181"/>
        </pc:sldMkLst>
        <pc:spChg chg="add mod">
          <ac:chgData name="Miner, John" userId="3389ea36-44fd-4549-a67f-acacce31285e" providerId="ADAL" clId="{4390FE7C-243C-48A6-BEFC-196DC389A8FF}" dt="2022-09-17T00:12:41.024" v="3609" actId="20577"/>
          <ac:spMkLst>
            <pc:docMk/>
            <pc:sldMk cId="2359405844" sldId="1181"/>
            <ac:spMk id="2" creationId="{6957FEF7-167D-C146-067E-C4FB4507C5E6}"/>
          </ac:spMkLst>
        </pc:spChg>
        <pc:spChg chg="mod">
          <ac:chgData name="Miner, John" userId="3389ea36-44fd-4549-a67f-acacce31285e" providerId="ADAL" clId="{4390FE7C-243C-48A6-BEFC-196DC389A8FF}" dt="2022-09-16T23:51:01.567" v="2746" actId="20577"/>
          <ac:spMkLst>
            <pc:docMk/>
            <pc:sldMk cId="2359405844" sldId="1181"/>
            <ac:spMk id="4" creationId="{2BE3E9A1-D5B9-5343-A519-CF5C43544576}"/>
          </ac:spMkLst>
        </pc:spChg>
        <pc:spChg chg="mod">
          <ac:chgData name="Miner, John" userId="3389ea36-44fd-4549-a67f-acacce31285e" providerId="ADAL" clId="{4390FE7C-243C-48A6-BEFC-196DC389A8FF}" dt="2022-09-17T00:07:39.840" v="3572" actId="20577"/>
          <ac:spMkLst>
            <pc:docMk/>
            <pc:sldMk cId="2359405844" sldId="1181"/>
            <ac:spMk id="5" creationId="{32B62CEC-62BC-4449-A762-3FDD73252A74}"/>
          </ac:spMkLst>
        </pc:spChg>
      </pc:sldChg>
      <pc:sldChg chg="modSp add mod">
        <pc:chgData name="Miner, John" userId="3389ea36-44fd-4549-a67f-acacce31285e" providerId="ADAL" clId="{4390FE7C-243C-48A6-BEFC-196DC389A8FF}" dt="2022-09-17T14:05:37.390" v="6031" actId="20577"/>
        <pc:sldMkLst>
          <pc:docMk/>
          <pc:sldMk cId="2278105434" sldId="1182"/>
        </pc:sldMkLst>
        <pc:spChg chg="mod">
          <ac:chgData name="Miner, John" userId="3389ea36-44fd-4549-a67f-acacce31285e" providerId="ADAL" clId="{4390FE7C-243C-48A6-BEFC-196DC389A8FF}" dt="2022-09-17T01:50:46.119" v="3878" actId="20577"/>
          <ac:spMkLst>
            <pc:docMk/>
            <pc:sldMk cId="2278105434" sldId="1182"/>
            <ac:spMk id="2" creationId="{6957FEF7-167D-C146-067E-C4FB4507C5E6}"/>
          </ac:spMkLst>
        </pc:spChg>
        <pc:spChg chg="mod">
          <ac:chgData name="Miner, John" userId="3389ea36-44fd-4549-a67f-acacce31285e" providerId="ADAL" clId="{4390FE7C-243C-48A6-BEFC-196DC389A8FF}" dt="2022-09-17T00:13:05.834" v="3632" actId="20577"/>
          <ac:spMkLst>
            <pc:docMk/>
            <pc:sldMk cId="2278105434" sldId="1182"/>
            <ac:spMk id="4" creationId="{2BE3E9A1-D5B9-5343-A519-CF5C43544576}"/>
          </ac:spMkLst>
        </pc:spChg>
        <pc:spChg chg="mod">
          <ac:chgData name="Miner, John" userId="3389ea36-44fd-4549-a67f-acacce31285e" providerId="ADAL" clId="{4390FE7C-243C-48A6-BEFC-196DC389A8FF}" dt="2022-09-17T14:05:37.390" v="6031" actId="20577"/>
          <ac:spMkLst>
            <pc:docMk/>
            <pc:sldMk cId="2278105434" sldId="1182"/>
            <ac:spMk id="5" creationId="{32B62CEC-62BC-4449-A762-3FDD73252A74}"/>
          </ac:spMkLst>
        </pc:spChg>
      </pc:sldChg>
      <pc:sldChg chg="modSp add mod">
        <pc:chgData name="Miner, John" userId="3389ea36-44fd-4549-a67f-acacce31285e" providerId="ADAL" clId="{4390FE7C-243C-48A6-BEFC-196DC389A8FF}" dt="2022-09-17T01:56:52.250" v="4065" actId="20577"/>
        <pc:sldMkLst>
          <pc:docMk/>
          <pc:sldMk cId="2020189136" sldId="1183"/>
        </pc:sldMkLst>
        <pc:spChg chg="mod">
          <ac:chgData name="Miner, John" userId="3389ea36-44fd-4549-a67f-acacce31285e" providerId="ADAL" clId="{4390FE7C-243C-48A6-BEFC-196DC389A8FF}" dt="2022-09-17T01:55:49.051" v="4030" actId="20577"/>
          <ac:spMkLst>
            <pc:docMk/>
            <pc:sldMk cId="2020189136" sldId="1183"/>
            <ac:spMk id="2" creationId="{6957FEF7-167D-C146-067E-C4FB4507C5E6}"/>
          </ac:spMkLst>
        </pc:spChg>
        <pc:spChg chg="mod">
          <ac:chgData name="Miner, John" userId="3389ea36-44fd-4549-a67f-acacce31285e" providerId="ADAL" clId="{4390FE7C-243C-48A6-BEFC-196DC389A8FF}" dt="2022-09-17T01:51:05.027" v="3900" actId="20577"/>
          <ac:spMkLst>
            <pc:docMk/>
            <pc:sldMk cId="2020189136" sldId="1183"/>
            <ac:spMk id="4" creationId="{2BE3E9A1-D5B9-5343-A519-CF5C43544576}"/>
          </ac:spMkLst>
        </pc:spChg>
        <pc:spChg chg="mod">
          <ac:chgData name="Miner, John" userId="3389ea36-44fd-4549-a67f-acacce31285e" providerId="ADAL" clId="{4390FE7C-243C-48A6-BEFC-196DC389A8FF}" dt="2022-09-17T01:56:52.250" v="4065" actId="20577"/>
          <ac:spMkLst>
            <pc:docMk/>
            <pc:sldMk cId="2020189136" sldId="1183"/>
            <ac:spMk id="5" creationId="{32B62CEC-62BC-4449-A762-3FDD73252A74}"/>
          </ac:spMkLst>
        </pc:spChg>
      </pc:sldChg>
      <pc:sldChg chg="modSp add mod">
        <pc:chgData name="Miner, John" userId="3389ea36-44fd-4549-a67f-acacce31285e" providerId="ADAL" clId="{4390FE7C-243C-48A6-BEFC-196DC389A8FF}" dt="2022-09-17T12:54:13.531" v="6014" actId="20577"/>
        <pc:sldMkLst>
          <pc:docMk/>
          <pc:sldMk cId="3441076714" sldId="1184"/>
        </pc:sldMkLst>
        <pc:spChg chg="mod">
          <ac:chgData name="Miner, John" userId="3389ea36-44fd-4549-a67f-acacce31285e" providerId="ADAL" clId="{4390FE7C-243C-48A6-BEFC-196DC389A8FF}" dt="2022-09-17T01:59:54.612" v="4329" actId="20577"/>
          <ac:spMkLst>
            <pc:docMk/>
            <pc:sldMk cId="3441076714" sldId="1184"/>
            <ac:spMk id="2" creationId="{6957FEF7-167D-C146-067E-C4FB4507C5E6}"/>
          </ac:spMkLst>
        </pc:spChg>
        <pc:spChg chg="mod">
          <ac:chgData name="Miner, John" userId="3389ea36-44fd-4549-a67f-acacce31285e" providerId="ADAL" clId="{4390FE7C-243C-48A6-BEFC-196DC389A8FF}" dt="2022-09-17T01:57:30.317" v="4107" actId="20577"/>
          <ac:spMkLst>
            <pc:docMk/>
            <pc:sldMk cId="3441076714" sldId="1184"/>
            <ac:spMk id="4" creationId="{2BE3E9A1-D5B9-5343-A519-CF5C43544576}"/>
          </ac:spMkLst>
        </pc:spChg>
        <pc:spChg chg="mod">
          <ac:chgData name="Miner, John" userId="3389ea36-44fd-4549-a67f-acacce31285e" providerId="ADAL" clId="{4390FE7C-243C-48A6-BEFC-196DC389A8FF}" dt="2022-09-17T12:54:13.531" v="6014" actId="20577"/>
          <ac:spMkLst>
            <pc:docMk/>
            <pc:sldMk cId="3441076714" sldId="1184"/>
            <ac:spMk id="5" creationId="{32B62CEC-62BC-4449-A762-3FDD73252A74}"/>
          </ac:spMkLst>
        </pc:spChg>
      </pc:sldChg>
      <pc:sldChg chg="addSp delSp modSp add mod">
        <pc:chgData name="Miner, John" userId="3389ea36-44fd-4549-a67f-acacce31285e" providerId="ADAL" clId="{4390FE7C-243C-48A6-BEFC-196DC389A8FF}" dt="2022-09-17T02:11:01.771" v="4630" actId="1076"/>
        <pc:sldMkLst>
          <pc:docMk/>
          <pc:sldMk cId="108477576" sldId="1185"/>
        </pc:sldMkLst>
        <pc:spChg chg="mod">
          <ac:chgData name="Miner, John" userId="3389ea36-44fd-4549-a67f-acacce31285e" providerId="ADAL" clId="{4390FE7C-243C-48A6-BEFC-196DC389A8FF}" dt="2022-09-17T02:09:23.281" v="4353" actId="20577"/>
          <ac:spMkLst>
            <pc:docMk/>
            <pc:sldMk cId="108477576" sldId="1185"/>
            <ac:spMk id="2" creationId="{1C6CFB47-01C3-42C8-A820-3CC815C02B6C}"/>
          </ac:spMkLst>
        </pc:spChg>
        <pc:spChg chg="mod">
          <ac:chgData name="Miner, John" userId="3389ea36-44fd-4549-a67f-acacce31285e" providerId="ADAL" clId="{4390FE7C-243C-48A6-BEFC-196DC389A8FF}" dt="2022-09-17T02:10:31.531" v="4625" actId="20577"/>
          <ac:spMkLst>
            <pc:docMk/>
            <pc:sldMk cId="108477576" sldId="1185"/>
            <ac:spMk id="10" creationId="{82EC02E5-3884-997B-7EC2-999EDDEC9F42}"/>
          </ac:spMkLst>
        </pc:spChg>
        <pc:picChg chg="add mod">
          <ac:chgData name="Miner, John" userId="3389ea36-44fd-4549-a67f-acacce31285e" providerId="ADAL" clId="{4390FE7C-243C-48A6-BEFC-196DC389A8FF}" dt="2022-09-17T02:11:01.771" v="4630" actId="1076"/>
          <ac:picMkLst>
            <pc:docMk/>
            <pc:sldMk cId="108477576" sldId="1185"/>
            <ac:picMk id="5" creationId="{CFF5CC03-AEAA-BEBB-6AF7-3CA25B8E2C0B}"/>
          </ac:picMkLst>
        </pc:picChg>
        <pc:picChg chg="del">
          <ac:chgData name="Miner, John" userId="3389ea36-44fd-4549-a67f-acacce31285e" providerId="ADAL" clId="{4390FE7C-243C-48A6-BEFC-196DC389A8FF}" dt="2022-09-17T02:08:30.668" v="4331" actId="478"/>
          <ac:picMkLst>
            <pc:docMk/>
            <pc:sldMk cId="108477576" sldId="1185"/>
            <ac:picMk id="8" creationId="{71F80EAB-1362-C4FD-AE44-4FC5AD38DB5A}"/>
          </ac:picMkLst>
        </pc:picChg>
      </pc:sldChg>
      <pc:sldChg chg="delSp modSp add mod">
        <pc:chgData name="Miner, John" userId="3389ea36-44fd-4549-a67f-acacce31285e" providerId="ADAL" clId="{4390FE7C-243C-48A6-BEFC-196DC389A8FF}" dt="2022-09-17T12:53:40.601" v="5953" actId="20577"/>
        <pc:sldMkLst>
          <pc:docMk/>
          <pc:sldMk cId="402000271" sldId="1186"/>
        </pc:sldMkLst>
        <pc:spChg chg="mod">
          <ac:chgData name="Miner, John" userId="3389ea36-44fd-4549-a67f-acacce31285e" providerId="ADAL" clId="{4390FE7C-243C-48A6-BEFC-196DC389A8FF}" dt="2022-09-17T02:11:51.442" v="4653" actId="20577"/>
          <ac:spMkLst>
            <pc:docMk/>
            <pc:sldMk cId="402000271" sldId="1186"/>
            <ac:spMk id="2" creationId="{1C6CFB47-01C3-42C8-A820-3CC815C02B6C}"/>
          </ac:spMkLst>
        </pc:spChg>
        <pc:spChg chg="mod">
          <ac:chgData name="Miner, John" userId="3389ea36-44fd-4549-a67f-acacce31285e" providerId="ADAL" clId="{4390FE7C-243C-48A6-BEFC-196DC389A8FF}" dt="2022-09-17T12:53:40.601" v="5953" actId="20577"/>
          <ac:spMkLst>
            <pc:docMk/>
            <pc:sldMk cId="402000271" sldId="1186"/>
            <ac:spMk id="10" creationId="{82EC02E5-3884-997B-7EC2-999EDDEC9F42}"/>
          </ac:spMkLst>
        </pc:spChg>
        <pc:picChg chg="del">
          <ac:chgData name="Miner, John" userId="3389ea36-44fd-4549-a67f-acacce31285e" providerId="ADAL" clId="{4390FE7C-243C-48A6-BEFC-196DC389A8FF}" dt="2022-09-17T02:11:34.141" v="4632" actId="478"/>
          <ac:picMkLst>
            <pc:docMk/>
            <pc:sldMk cId="402000271" sldId="1186"/>
            <ac:picMk id="5" creationId="{CFF5CC03-AEAA-BEBB-6AF7-3CA25B8E2C0B}"/>
          </ac:picMkLst>
        </pc:picChg>
      </pc:sldChg>
      <pc:sldChg chg="modSp add mod">
        <pc:chgData name="Miner, John" userId="3389ea36-44fd-4549-a67f-acacce31285e" providerId="ADAL" clId="{4390FE7C-243C-48A6-BEFC-196DC389A8FF}" dt="2022-09-17T14:08:07.463" v="6076" actId="20577"/>
        <pc:sldMkLst>
          <pc:docMk/>
          <pc:sldMk cId="898524229" sldId="1187"/>
        </pc:sldMkLst>
        <pc:spChg chg="mod">
          <ac:chgData name="Miner, John" userId="3389ea36-44fd-4549-a67f-acacce31285e" providerId="ADAL" clId="{4390FE7C-243C-48A6-BEFC-196DC389A8FF}" dt="2022-09-17T12:54:57.559" v="6022" actId="20577"/>
          <ac:spMkLst>
            <pc:docMk/>
            <pc:sldMk cId="898524229" sldId="1187"/>
            <ac:spMk id="2" creationId="{6957FEF7-167D-C146-067E-C4FB4507C5E6}"/>
          </ac:spMkLst>
        </pc:spChg>
        <pc:spChg chg="mod">
          <ac:chgData name="Miner, John" userId="3389ea36-44fd-4549-a67f-acacce31285e" providerId="ADAL" clId="{4390FE7C-243C-48A6-BEFC-196DC389A8FF}" dt="2022-09-17T12:32:16.754" v="5173" actId="20577"/>
          <ac:spMkLst>
            <pc:docMk/>
            <pc:sldMk cId="898524229" sldId="1187"/>
            <ac:spMk id="4" creationId="{2BE3E9A1-D5B9-5343-A519-CF5C43544576}"/>
          </ac:spMkLst>
        </pc:spChg>
        <pc:spChg chg="mod">
          <ac:chgData name="Miner, John" userId="3389ea36-44fd-4549-a67f-acacce31285e" providerId="ADAL" clId="{4390FE7C-243C-48A6-BEFC-196DC389A8FF}" dt="2022-09-17T14:08:07.463" v="6076" actId="20577"/>
          <ac:spMkLst>
            <pc:docMk/>
            <pc:sldMk cId="898524229" sldId="1187"/>
            <ac:spMk id="5" creationId="{32B62CEC-62BC-4449-A762-3FDD73252A74}"/>
          </ac:spMkLst>
        </pc:spChg>
      </pc:sldChg>
      <pc:sldChg chg="modSp add mod">
        <pc:chgData name="Miner, John" userId="3389ea36-44fd-4549-a67f-acacce31285e" providerId="ADAL" clId="{4390FE7C-243C-48A6-BEFC-196DC389A8FF}" dt="2022-09-17T12:47:37.954" v="5224" actId="20577"/>
        <pc:sldMkLst>
          <pc:docMk/>
          <pc:sldMk cId="4017956040" sldId="1188"/>
        </pc:sldMkLst>
        <pc:spChg chg="mod">
          <ac:chgData name="Miner, John" userId="3389ea36-44fd-4549-a67f-acacce31285e" providerId="ADAL" clId="{4390FE7C-243C-48A6-BEFC-196DC389A8FF}" dt="2022-09-17T12:45:58.233" v="5212" actId="20577"/>
          <ac:spMkLst>
            <pc:docMk/>
            <pc:sldMk cId="4017956040" sldId="1188"/>
            <ac:spMk id="4" creationId="{2BE3E9A1-D5B9-5343-A519-CF5C43544576}"/>
          </ac:spMkLst>
        </pc:spChg>
        <pc:spChg chg="mod">
          <ac:chgData name="Miner, John" userId="3389ea36-44fd-4549-a67f-acacce31285e" providerId="ADAL" clId="{4390FE7C-243C-48A6-BEFC-196DC389A8FF}" dt="2022-09-17T12:47:37.954" v="5224" actId="20577"/>
          <ac:spMkLst>
            <pc:docMk/>
            <pc:sldMk cId="4017956040" sldId="1188"/>
            <ac:spMk id="6" creationId="{494F3EFF-CE4D-4462-AC41-C11CDD9337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8CD4C-E5E2-FD4B-A013-4032F684959D}" type="slidenum">
              <a:rPr lang="en-US" smtClean="0"/>
              <a:t>3</a:t>
            </a:fld>
            <a:endParaRPr lang="en-US"/>
          </a:p>
        </p:txBody>
      </p:sp>
    </p:spTree>
    <p:extLst>
      <p:ext uri="{BB962C8B-B14F-4D97-AF65-F5344CB8AC3E}">
        <p14:creationId xmlns:p14="http://schemas.microsoft.com/office/powerpoint/2010/main" val="152529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8CD4C-E5E2-FD4B-A013-4032F684959D}" type="slidenum">
              <a:rPr lang="en-US" smtClean="0"/>
              <a:t>14</a:t>
            </a:fld>
            <a:endParaRPr lang="en-US"/>
          </a:p>
        </p:txBody>
      </p:sp>
    </p:spTree>
    <p:extLst>
      <p:ext uri="{BB962C8B-B14F-4D97-AF65-F5344CB8AC3E}">
        <p14:creationId xmlns:p14="http://schemas.microsoft.com/office/powerpoint/2010/main" val="364056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600" b="0" kern="1200" cap="none" spc="-74" baseline="0" dirty="0">
                <a:ln w="3175">
                  <a:noFill/>
                </a:ln>
                <a:solidFill>
                  <a:schemeClr val="tx1"/>
                </a:solidFill>
                <a:effectLst/>
                <a:latin typeface="+mj-lt"/>
                <a:ea typeface="+mn-ea"/>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428725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530873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3738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64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5.emf"/><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4"/>
            <a:ext cx="8740141" cy="169745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rot="5400000">
            <a:off x="6890310" y="2259293"/>
            <a:ext cx="5143967" cy="624914"/>
          </a:xfrm>
          <a:prstGeom prst="rect">
            <a:avLst/>
          </a:prstGeom>
        </p:spPr>
      </p:pic>
    </p:spTree>
    <p:extLst>
      <p:ext uri="{BB962C8B-B14F-4D97-AF65-F5344CB8AC3E}">
        <p14:creationId xmlns:p14="http://schemas.microsoft.com/office/powerpoint/2010/main" val="168201131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ransition>
    <p:fade/>
  </p:transition>
  <p:txStyles>
    <p:titleStyle>
      <a:lvl1pPr algn="l" defTabSz="685775" rtl="0" eaLnBrk="1" latinLnBrk="0" hangingPunct="1">
        <a:lnSpc>
          <a:spcPct val="90000"/>
        </a:lnSpc>
        <a:spcBef>
          <a:spcPct val="0"/>
        </a:spcBef>
        <a:buNone/>
        <a:defRPr lang="en-US" sz="36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mailto:john.miner@bluemeta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ynapse-analytics/sql/develop-tables-external-tables" TargetMode="External"/><Relationship Id="rId2" Type="http://schemas.openxmlformats.org/officeDocument/2006/relationships/hyperlink" Target="https://docs.microsoft.com/en-us/azure/synapse-analytics/metadata/database" TargetMode="External"/><Relationship Id="rId1" Type="http://schemas.openxmlformats.org/officeDocument/2006/relationships/slideLayout" Target="../slideLayouts/slideLayout12.xml"/><Relationship Id="rId6" Type="http://schemas.openxmlformats.org/officeDocument/2006/relationships/hyperlink" Target="https://spark.apache.org/docs/latest/sql-ref-syntax-ddl-create-table-datasource.html" TargetMode="External"/><Relationship Id="rId5" Type="http://schemas.openxmlformats.org/officeDocument/2006/relationships/hyperlink" Target="https://learn.microsoft.com/en-us/azure/synapse-analytics/sql/query-data-storage" TargetMode="External"/><Relationship Id="rId4" Type="http://schemas.openxmlformats.org/officeDocument/2006/relationships/hyperlink" Target="https://docs.microsoft.com/en-us/azure/synapse-analytics/sql/develop-openrowse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synapse-analytics/metadata/database" TargetMode="External"/><Relationship Id="rId2" Type="http://schemas.openxmlformats.org/officeDocument/2006/relationships/hyperlink" Target="https://www.iguazio.com/docs/latest-release/data-layer/reference/spark-apis/spark-datasets/spark-df-data-types/"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13053" y="2328864"/>
            <a:ext cx="7923803" cy="1703783"/>
          </a:xfrm>
        </p:spPr>
        <p:txBody>
          <a:bodyPr>
            <a:normAutofit/>
          </a:bodyPr>
          <a:lstStyle/>
          <a:p>
            <a:r>
              <a:rPr lang="en-US" sz="3600" b="1" i="0" dirty="0">
                <a:effectLst/>
                <a:latin typeface="Graphik Meetup"/>
              </a:rPr>
              <a:t>Azure Synapse – Serverless Pools</a:t>
            </a:r>
            <a:br>
              <a:rPr lang="en-US" sz="1600" b="1" i="0" dirty="0">
                <a:effectLst/>
                <a:latin typeface="Graphik Meetup"/>
              </a:rPr>
            </a:br>
            <a:endParaRPr lang="en-US" sz="2400" dirty="0"/>
          </a:p>
        </p:txBody>
      </p:sp>
      <p:sp>
        <p:nvSpPr>
          <p:cNvPr id="6" name="Subtitle 2"/>
          <p:cNvSpPr>
            <a:spLocks noGrp="1"/>
          </p:cNvSpPr>
          <p:nvPr>
            <p:ph type="subTitle" idx="1"/>
          </p:nvPr>
        </p:nvSpPr>
        <p:spPr>
          <a:xfrm>
            <a:off x="363854" y="4202688"/>
            <a:ext cx="2480946" cy="775129"/>
          </a:xfrm>
        </p:spPr>
        <p:txBody>
          <a:bodyPr/>
          <a:lstStyle/>
          <a:p>
            <a:r>
              <a:rPr lang="en-US" sz="1400" dirty="0">
                <a:latin typeface="+mn-lt"/>
              </a:rPr>
              <a:t>John Miner</a:t>
            </a:r>
            <a:br>
              <a:rPr lang="en-US" sz="1400" dirty="0">
                <a:latin typeface="+mn-lt"/>
              </a:rPr>
            </a:br>
            <a:r>
              <a:rPr lang="en-US" sz="1400" dirty="0">
                <a:latin typeface="+mn-lt"/>
              </a:rPr>
              <a:t>Data Architect</a:t>
            </a:r>
          </a:p>
          <a:p>
            <a:r>
              <a:rPr lang="en-US" sz="1400" dirty="0">
                <a:latin typeface="+mn-lt"/>
                <a:hlinkClick r:id="rId2"/>
              </a:rPr>
              <a:t>john.miner@insight.com</a:t>
            </a:r>
            <a:endParaRPr lang="en-US" sz="1400" dirty="0">
              <a:latin typeface="+mn-lt"/>
            </a:endParaRPr>
          </a:p>
          <a:p>
            <a:endParaRPr lang="en-US" dirty="0">
              <a:latin typeface="+mn-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081" y="4202688"/>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 supported file formats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sz="2000" dirty="0"/>
              <a:t>Comma Separated Value</a:t>
            </a:r>
          </a:p>
          <a:p>
            <a:pPr marL="342900" lvl="1" indent="0">
              <a:buNone/>
            </a:pPr>
            <a:r>
              <a:rPr lang="en-US" sz="2000" dirty="0"/>
              <a:t>Apache Parquet File Format</a:t>
            </a:r>
          </a:p>
          <a:p>
            <a:pPr marL="342900" lvl="1" indent="0">
              <a:buNone/>
            </a:pPr>
            <a:r>
              <a:rPr lang="en-US" sz="2000" dirty="0"/>
              <a:t>Delta File Format </a:t>
            </a:r>
            <a:r>
              <a:rPr lang="en-US" sz="2000" dirty="0">
                <a:solidFill>
                  <a:srgbClr val="CF108B"/>
                </a:solidFill>
              </a:rPr>
              <a:t>*</a:t>
            </a:r>
          </a:p>
          <a:p>
            <a:endParaRPr lang="en-US" sz="1800" dirty="0"/>
          </a:p>
          <a:p>
            <a:pPr marL="0" indent="0">
              <a:buNone/>
            </a:pPr>
            <a:r>
              <a:rPr lang="en-US" sz="1800" dirty="0">
                <a:solidFill>
                  <a:srgbClr val="CF108B"/>
                </a:solidFill>
              </a:rPr>
              <a:t>* - just supported by </a:t>
            </a:r>
            <a:r>
              <a:rPr lang="en-US" sz="1800" dirty="0" err="1">
                <a:solidFill>
                  <a:srgbClr val="CF108B"/>
                </a:solidFill>
              </a:rPr>
              <a:t>openrowset</a:t>
            </a:r>
            <a:r>
              <a:rPr lang="en-US" sz="1800" dirty="0">
                <a:solidFill>
                  <a:srgbClr val="CF108B"/>
                </a:solidFill>
              </a:rPr>
              <a:t>()</a:t>
            </a:r>
          </a:p>
          <a:p>
            <a:endParaRPr lang="en-US" sz="1800" dirty="0"/>
          </a:p>
        </p:txBody>
      </p:sp>
      <p:sp>
        <p:nvSpPr>
          <p:cNvPr id="2" name="TextBox 1">
            <a:extLst>
              <a:ext uri="{FF2B5EF4-FFF2-40B4-BE49-F238E27FC236}">
                <a16:creationId xmlns:a16="http://schemas.microsoft.com/office/drawing/2014/main" id="{6957FEF7-167D-C146-067E-C4FB4507C5E6}"/>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SQL Notebook 2 – ‘nb-second-exploration’</a:t>
            </a:r>
            <a:endParaRPr lang="en-US" sz="1000" dirty="0"/>
          </a:p>
        </p:txBody>
      </p:sp>
    </p:spTree>
    <p:extLst>
      <p:ext uri="{BB962C8B-B14F-4D97-AF65-F5344CB8AC3E}">
        <p14:creationId xmlns:p14="http://schemas.microsoft.com/office/powerpoint/2010/main" val="22781054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 how you are charged</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endParaRPr lang="en-US" sz="2000" dirty="0"/>
          </a:p>
          <a:p>
            <a:pPr marL="342900" lvl="1" indent="0">
              <a:buNone/>
            </a:pPr>
            <a:r>
              <a:rPr lang="en-US" sz="2000" dirty="0"/>
              <a:t>Data read while reading data.</a:t>
            </a:r>
          </a:p>
          <a:p>
            <a:pPr marL="342900" lvl="1" indent="0">
              <a:buNone/>
            </a:pPr>
            <a:r>
              <a:rPr lang="en-US" sz="2000" dirty="0"/>
              <a:t>Data read while reading metadata</a:t>
            </a:r>
          </a:p>
          <a:p>
            <a:pPr marL="342900" lvl="1" indent="0">
              <a:buNone/>
            </a:pPr>
            <a:r>
              <a:rPr lang="en-US" sz="2000" dirty="0"/>
              <a:t>Amount of data in intermediate results. </a:t>
            </a:r>
          </a:p>
          <a:p>
            <a:pPr marL="342900" lvl="1" indent="0">
              <a:buNone/>
            </a:pPr>
            <a:r>
              <a:rPr lang="en-US" sz="2000" dirty="0"/>
              <a:t>Amount of data written to storage. *</a:t>
            </a:r>
          </a:p>
          <a:p>
            <a:pPr marL="342900" lvl="1" indent="0">
              <a:buNone/>
            </a:pPr>
            <a:endParaRPr lang="en-US" sz="2000" dirty="0"/>
          </a:p>
          <a:p>
            <a:pPr marL="342900" lvl="1" indent="0">
              <a:buNone/>
            </a:pPr>
            <a:r>
              <a:rPr lang="en-US" sz="2000" dirty="0"/>
              <a:t>This amount can be reduced by using compressed file formats.</a:t>
            </a:r>
          </a:p>
          <a:p>
            <a:pPr marL="342900" lvl="1" indent="0">
              <a:buNone/>
            </a:pPr>
            <a:endParaRPr lang="en-US" sz="2000" dirty="0"/>
          </a:p>
          <a:p>
            <a:pPr marL="342900" lvl="1" indent="0">
              <a:buNone/>
            </a:pPr>
            <a:r>
              <a:rPr lang="en-US" sz="2000" dirty="0"/>
              <a:t>* - purposely left off CTAS.</a:t>
            </a:r>
          </a:p>
        </p:txBody>
      </p:sp>
      <p:sp>
        <p:nvSpPr>
          <p:cNvPr id="2" name="TextBox 1">
            <a:extLst>
              <a:ext uri="{FF2B5EF4-FFF2-40B4-BE49-F238E27FC236}">
                <a16:creationId xmlns:a16="http://schemas.microsoft.com/office/drawing/2014/main" id="{6957FEF7-167D-C146-067E-C4FB4507C5E6}"/>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SQL Notebook 3 – ‘nb-third-exploration’</a:t>
            </a:r>
            <a:endParaRPr lang="en-US" sz="1000" dirty="0"/>
          </a:p>
        </p:txBody>
      </p:sp>
    </p:spTree>
    <p:extLst>
      <p:ext uri="{BB962C8B-B14F-4D97-AF65-F5344CB8AC3E}">
        <p14:creationId xmlns:p14="http://schemas.microsoft.com/office/powerpoint/2010/main" val="20201891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Lake Database – what is different?</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sz="2000" dirty="0"/>
              <a:t>There are only tables and views.</a:t>
            </a:r>
          </a:p>
          <a:p>
            <a:pPr marL="342900" lvl="1" indent="0">
              <a:buNone/>
            </a:pPr>
            <a:endParaRPr lang="en-US" sz="2000" dirty="0"/>
          </a:p>
          <a:p>
            <a:pPr marL="342900" lvl="1" indent="0">
              <a:buNone/>
            </a:pPr>
            <a:r>
              <a:rPr lang="en-US" sz="2000" dirty="0"/>
              <a:t>Suggest using Spark SQL to create tables.</a:t>
            </a:r>
          </a:p>
          <a:p>
            <a:pPr marL="342900" lvl="1" indent="0">
              <a:buNone/>
            </a:pPr>
            <a:endParaRPr lang="en-US" sz="2000" dirty="0"/>
          </a:p>
          <a:p>
            <a:pPr marL="342900" lvl="1" indent="0">
              <a:buNone/>
            </a:pPr>
            <a:r>
              <a:rPr lang="en-US" sz="2000" dirty="0"/>
              <a:t>The syntax for parquet is very compact.</a:t>
            </a:r>
          </a:p>
          <a:p>
            <a:pPr marL="342900" lvl="1" indent="0">
              <a:buNone/>
            </a:pPr>
            <a:endParaRPr lang="en-US" sz="2000" dirty="0"/>
          </a:p>
          <a:p>
            <a:pPr marL="342900" lvl="1" indent="0">
              <a:buNone/>
            </a:pPr>
            <a:r>
              <a:rPr lang="en-US" sz="2000" dirty="0"/>
              <a:t>The Spark Engine supports more file formats.</a:t>
            </a:r>
          </a:p>
          <a:p>
            <a:pPr marL="342900" lvl="1" indent="0">
              <a:buNone/>
            </a:pPr>
            <a:endParaRPr lang="en-US" sz="2000" dirty="0"/>
          </a:p>
          <a:p>
            <a:pPr marL="342900" lvl="1" indent="0">
              <a:buNone/>
            </a:pPr>
            <a:endParaRPr lang="en-US" sz="2000" dirty="0"/>
          </a:p>
        </p:txBody>
      </p:sp>
      <p:sp>
        <p:nvSpPr>
          <p:cNvPr id="2" name="TextBox 1">
            <a:extLst>
              <a:ext uri="{FF2B5EF4-FFF2-40B4-BE49-F238E27FC236}">
                <a16:creationId xmlns:a16="http://schemas.microsoft.com/office/drawing/2014/main" id="{6957FEF7-167D-C146-067E-C4FB4507C5E6}"/>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Spark Notebook 1 – ‘nb-spark-lake-database-code’</a:t>
            </a:r>
            <a:endParaRPr lang="en-US" sz="1000" dirty="0"/>
          </a:p>
        </p:txBody>
      </p:sp>
    </p:spTree>
    <p:extLst>
      <p:ext uri="{BB962C8B-B14F-4D97-AF65-F5344CB8AC3E}">
        <p14:creationId xmlns:p14="http://schemas.microsoft.com/office/powerpoint/2010/main" val="34410767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Serverless Pools – Security Layer</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sz="2000" dirty="0"/>
              <a:t>Create Server Login</a:t>
            </a:r>
          </a:p>
          <a:p>
            <a:pPr marL="342900" lvl="1" indent="0">
              <a:buNone/>
            </a:pPr>
            <a:r>
              <a:rPr lang="en-US" sz="2000" dirty="0"/>
              <a:t>Create Database User</a:t>
            </a:r>
          </a:p>
          <a:p>
            <a:pPr marL="342900" lvl="1" indent="0">
              <a:buNone/>
            </a:pPr>
            <a:r>
              <a:rPr lang="en-US" sz="2000" dirty="0"/>
              <a:t>Assign Rights</a:t>
            </a:r>
          </a:p>
          <a:p>
            <a:pPr marL="342900" lvl="1" indent="0">
              <a:buNone/>
            </a:pPr>
            <a:r>
              <a:rPr lang="en-US" sz="2000" dirty="0"/>
              <a:t>Test Access</a:t>
            </a:r>
          </a:p>
          <a:p>
            <a:pPr marL="342900" lvl="1" indent="0">
              <a:buNone/>
            </a:pPr>
            <a:endParaRPr lang="en-US" sz="2000" dirty="0"/>
          </a:p>
          <a:p>
            <a:pPr marL="342900" lvl="1" indent="0">
              <a:buNone/>
            </a:pPr>
            <a:endParaRPr lang="en-US" sz="2000" dirty="0"/>
          </a:p>
        </p:txBody>
      </p:sp>
      <p:sp>
        <p:nvSpPr>
          <p:cNvPr id="2" name="TextBox 1">
            <a:extLst>
              <a:ext uri="{FF2B5EF4-FFF2-40B4-BE49-F238E27FC236}">
                <a16:creationId xmlns:a16="http://schemas.microsoft.com/office/drawing/2014/main" id="{6957FEF7-167D-C146-067E-C4FB4507C5E6}"/>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SQL Notebook 4 – ‘nb-spark-lake-database-code’</a:t>
            </a:r>
            <a:endParaRPr lang="en-US" sz="1000" dirty="0"/>
          </a:p>
        </p:txBody>
      </p:sp>
    </p:spTree>
    <p:extLst>
      <p:ext uri="{BB962C8B-B14F-4D97-AF65-F5344CB8AC3E}">
        <p14:creationId xmlns:p14="http://schemas.microsoft.com/office/powerpoint/2010/main" val="8985242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a:t>The data lake follows the spoke and hub design pattern.  Source data from </a:t>
            </a:r>
            <a:r>
              <a:rPr lang="en-US" sz="1400" b="1" dirty="0"/>
              <a:t>producers</a:t>
            </a:r>
            <a:r>
              <a:rPr lang="en-US" sz="1400" dirty="0"/>
              <a:t> can be either pushed or pulled into the data lake.  Processing can be done on a sub-set of data to allow for investigational queries. Data Science models can be used to predict future events.  The final curated data can be available to </a:t>
            </a:r>
            <a:r>
              <a:rPr lang="en-US" sz="1400" b="1" dirty="0"/>
              <a:t>consumers</a:t>
            </a:r>
            <a:r>
              <a:rPr lang="en-US" sz="1400" dirty="0"/>
              <a:t> for analytic reports.</a:t>
            </a:r>
          </a:p>
          <a:p>
            <a:pPr marL="0" indent="0">
              <a:buNone/>
            </a:pPr>
            <a:endParaRPr lang="en-US" sz="1400" dirty="0"/>
          </a:p>
          <a:p>
            <a:pPr marL="0" indent="0">
              <a:buNone/>
            </a:pPr>
            <a:r>
              <a:rPr lang="en-US" sz="1400" dirty="0"/>
              <a:t>In the past, a very expensive SPARK cluster had to be available to service read only queries against the data lake.  Azure Synapse has release Serverless Pools.  This technology allows you to either create a SQL database using POLYBASE syntax or a LAKE DATA using SPARK SQL.  Both techniques allow you to expose the underlying files as tables.  The consumer is only charged for the bytes that are read.</a:t>
            </a:r>
          </a:p>
          <a:p>
            <a:pPr marL="0" indent="0">
              <a:buNone/>
            </a:pPr>
            <a:endParaRPr lang="en-US" sz="1400" dirty="0"/>
          </a:p>
          <a:p>
            <a:pPr marL="0" indent="0">
              <a:buNone/>
            </a:pPr>
            <a:r>
              <a:rPr lang="en-US" sz="1400" dirty="0"/>
              <a:t>To recap, Azure Synapse has the Serverless Pools service that may be cheaper than leaving a SPARK cluster always up to service end user queries.</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050" dirty="0"/>
          </a:p>
        </p:txBody>
      </p:sp>
      <p:sp>
        <p:nvSpPr>
          <p:cNvPr id="6" name="TextBox 5">
            <a:extLst>
              <a:ext uri="{FF2B5EF4-FFF2-40B4-BE49-F238E27FC236}">
                <a16:creationId xmlns:a16="http://schemas.microsoft.com/office/drawing/2014/main" id="{494F3EFF-CE4D-4462-AC41-C11CDD93375D}"/>
              </a:ext>
            </a:extLst>
          </p:cNvPr>
          <p:cNvSpPr txBox="1"/>
          <p:nvPr/>
        </p:nvSpPr>
        <p:spPr>
          <a:xfrm>
            <a:off x="242236" y="1287400"/>
            <a:ext cx="8276897" cy="4185761"/>
          </a:xfrm>
          <a:prstGeom prst="rect">
            <a:avLst/>
          </a:prstGeom>
          <a:noFill/>
        </p:spPr>
        <p:txBody>
          <a:bodyPr wrap="square">
            <a:spAutoFit/>
          </a:bodyPr>
          <a:lstStyle/>
          <a:p>
            <a:r>
              <a:rPr lang="en-US" sz="1400" b="1" dirty="0"/>
              <a:t>Serverless Pools – Overview</a:t>
            </a:r>
          </a:p>
          <a:p>
            <a:r>
              <a:rPr lang="en-US" sz="1400" dirty="0"/>
              <a:t>  </a:t>
            </a:r>
            <a:r>
              <a:rPr lang="en-US" sz="1400" dirty="0">
                <a:hlinkClick r:id="rId2"/>
              </a:rPr>
              <a:t>https://docs.microsoft.com/en-us/azure/synapse-analytics/metadata/database</a:t>
            </a:r>
            <a:endParaRPr lang="en-US" sz="1400" dirty="0"/>
          </a:p>
          <a:p>
            <a:endParaRPr lang="en-US" sz="1400" b="1" dirty="0"/>
          </a:p>
          <a:p>
            <a:r>
              <a:rPr lang="en-US" sz="1400" b="1" dirty="0"/>
              <a:t>SQL - External Tables</a:t>
            </a:r>
          </a:p>
          <a:p>
            <a:r>
              <a:rPr lang="en-US" sz="1400" dirty="0"/>
              <a:t>  </a:t>
            </a:r>
            <a:r>
              <a:rPr lang="en-US" sz="1400" dirty="0">
                <a:hlinkClick r:id="rId3"/>
              </a:rPr>
              <a:t>https://learn.microsoft.com/en-us/azure/synapse-analytics/sql/develop-tables-external-tables</a:t>
            </a:r>
            <a:endParaRPr lang="en-US" sz="1400" dirty="0"/>
          </a:p>
          <a:p>
            <a:endParaRPr lang="en-US" sz="1400" b="1" dirty="0"/>
          </a:p>
          <a:p>
            <a:r>
              <a:rPr lang="en-US" sz="1400" b="1" dirty="0"/>
              <a:t>SQL – </a:t>
            </a:r>
            <a:r>
              <a:rPr lang="en-US" sz="1400" b="1" dirty="0" err="1"/>
              <a:t>OpenRowSet</a:t>
            </a:r>
            <a:endParaRPr lang="en-US" sz="1400" b="1" dirty="0"/>
          </a:p>
          <a:p>
            <a:r>
              <a:rPr lang="en-US" sz="1400" dirty="0"/>
              <a:t>  </a:t>
            </a:r>
            <a:r>
              <a:rPr lang="en-US" sz="1400" dirty="0">
                <a:hlinkClick r:id="rId4"/>
              </a:rPr>
              <a:t>https://docs.microsoft.com/en-us/azure/synapse-analytics/sql/develop-openrowset</a:t>
            </a:r>
            <a:endParaRPr lang="en-US" sz="1400" dirty="0"/>
          </a:p>
          <a:p>
            <a:endParaRPr lang="en-US" sz="1400" dirty="0"/>
          </a:p>
          <a:p>
            <a:r>
              <a:rPr lang="en-US" sz="1400" b="1" dirty="0"/>
              <a:t>SQL - Query Storage</a:t>
            </a:r>
          </a:p>
          <a:p>
            <a:r>
              <a:rPr lang="en-US" sz="1400" dirty="0"/>
              <a:t>  </a:t>
            </a:r>
            <a:r>
              <a:rPr lang="en-US" sz="1400" dirty="0">
                <a:hlinkClick r:id="rId5"/>
              </a:rPr>
              <a:t>https://learn.microsoft.com/en-us/azure/synapse-analytics/sql/query-data-storage</a:t>
            </a:r>
            <a:endParaRPr lang="en-US" sz="1400" dirty="0"/>
          </a:p>
          <a:p>
            <a:endParaRPr lang="en-US" sz="1400" dirty="0"/>
          </a:p>
          <a:p>
            <a:r>
              <a:rPr lang="en-US" sz="1400" b="1" dirty="0"/>
              <a:t>SPARK - Create table</a:t>
            </a:r>
          </a:p>
          <a:p>
            <a:r>
              <a:rPr lang="en-US" sz="1400" dirty="0"/>
              <a:t>  </a:t>
            </a:r>
            <a:r>
              <a:rPr lang="en-US" sz="1400" dirty="0">
                <a:hlinkClick r:id="rId6"/>
              </a:rPr>
              <a:t>https://spark.apache.org/docs/latest/sql-ref-syntax-ddl-create-table-datasource.html</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a:t>
            </a:r>
            <a:r>
              <a:rPr lang="en-US" dirty="0" err="1">
                <a:solidFill>
                  <a:schemeClr val="tx1">
                    <a:lumMod val="65000"/>
                    <a:lumOff val="35000"/>
                  </a:schemeClr>
                </a:solidFill>
              </a:rPr>
              <a:t>cont</a:t>
            </a:r>
            <a:r>
              <a:rPr lang="en-US" dirty="0">
                <a:solidFill>
                  <a:schemeClr val="tx1">
                    <a:lumMod val="65000"/>
                    <a:lumOff val="35000"/>
                  </a:schemeClr>
                </a:solidFill>
              </a:rPr>
              <a:t>)</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050" dirty="0"/>
          </a:p>
        </p:txBody>
      </p:sp>
      <p:sp>
        <p:nvSpPr>
          <p:cNvPr id="6" name="TextBox 5">
            <a:extLst>
              <a:ext uri="{FF2B5EF4-FFF2-40B4-BE49-F238E27FC236}">
                <a16:creationId xmlns:a16="http://schemas.microsoft.com/office/drawing/2014/main" id="{494F3EFF-CE4D-4462-AC41-C11CDD93375D}"/>
              </a:ext>
            </a:extLst>
          </p:cNvPr>
          <p:cNvSpPr txBox="1"/>
          <p:nvPr/>
        </p:nvSpPr>
        <p:spPr>
          <a:xfrm>
            <a:off x="242236" y="1287400"/>
            <a:ext cx="8276897" cy="2462213"/>
          </a:xfrm>
          <a:prstGeom prst="rect">
            <a:avLst/>
          </a:prstGeom>
          <a:noFill/>
        </p:spPr>
        <p:txBody>
          <a:bodyPr wrap="square">
            <a:spAutoFit/>
          </a:bodyPr>
          <a:lstStyle/>
          <a:p>
            <a:r>
              <a:rPr lang="en-US" sz="1400" b="1" dirty="0"/>
              <a:t>SPARK - Data Types</a:t>
            </a:r>
          </a:p>
          <a:p>
            <a:r>
              <a:rPr lang="en-US" sz="1400" dirty="0"/>
              <a:t>  </a:t>
            </a:r>
            <a:r>
              <a:rPr lang="en-US" sz="1300" dirty="0">
                <a:hlinkClick r:id="rId2"/>
              </a:rPr>
              <a:t>https://www.iguazio.com/docs/latest-release/data-layer/reference/spark-apis/spark-datasets/spark-df-data-types/</a:t>
            </a:r>
            <a:endParaRPr lang="en-US" sz="1300" dirty="0"/>
          </a:p>
          <a:p>
            <a:endParaRPr lang="en-US" sz="1400" b="1" dirty="0"/>
          </a:p>
          <a:p>
            <a:r>
              <a:rPr lang="en-US" sz="1400" b="1" dirty="0"/>
              <a:t>SQL POOL - Create Users + Assign Rights</a:t>
            </a:r>
          </a:p>
          <a:p>
            <a:r>
              <a:rPr lang="en-US" sz="1400" dirty="0"/>
              <a:t>  </a:t>
            </a:r>
            <a:r>
              <a:rPr lang="en-US" sz="1400" dirty="0">
                <a:hlinkClick r:id="rId3"/>
              </a:rPr>
              <a:t>https://learn.microsoft.com/en-us/azure/synapse-analytics/metadata/database</a:t>
            </a:r>
            <a:endParaRPr lang="en-US" sz="1400" dirty="0"/>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40179560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a:t>Questions / Thank You</a:t>
            </a:r>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Business Problem &amp; Solution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Many organizations are consolidating all their informational assets into data lake.  Both structured and unstructured data can be stored in the lake and many different types of users can access the data.</a:t>
            </a:r>
          </a:p>
          <a:p>
            <a:endParaRPr lang="en-US" sz="1800" dirty="0"/>
          </a:p>
          <a:p>
            <a:r>
              <a:rPr lang="en-US" sz="1800" dirty="0"/>
              <a:t>Most of the time, the Apache Spark cluster is used to transform and increase the quality of the data.  The more powerful the cluster is, the more costly is the Azure monthly bill.</a:t>
            </a:r>
          </a:p>
          <a:p>
            <a:endParaRPr lang="en-US" sz="1800" dirty="0"/>
          </a:p>
          <a:p>
            <a:r>
              <a:rPr lang="en-US" sz="1800" dirty="0"/>
              <a:t>Azure Synapse Serverless SQL pools allow the architect to replace the interactive Apache Spark cluster with a lower cost service. </a:t>
            </a:r>
          </a:p>
          <a:p>
            <a:endParaRPr lang="en-US" sz="1800" dirty="0"/>
          </a:p>
          <a:p>
            <a:endParaRPr lang="en-US" sz="1800" dirty="0"/>
          </a:p>
        </p:txBody>
      </p:sp>
    </p:spTree>
    <p:extLst>
      <p:ext uri="{BB962C8B-B14F-4D97-AF65-F5344CB8AC3E}">
        <p14:creationId xmlns:p14="http://schemas.microsoft.com/office/powerpoint/2010/main" val="13870670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Two types of databases</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422174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buNone/>
            </a:pPr>
            <a:endPar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br>
              <a:rPr lang="en-US" dirty="0"/>
            </a:br>
            <a:endParaRPr lang="en-US" dirty="0"/>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5D278E9D-197C-6BA4-3BBC-F1A42626F2E0}"/>
              </a:ext>
            </a:extLst>
          </p:cNvPr>
          <p:cNvPicPr>
            <a:picLocks noChangeAspect="1"/>
          </p:cNvPicPr>
          <p:nvPr/>
        </p:nvPicPr>
        <p:blipFill>
          <a:blip r:embed="rId3"/>
          <a:stretch>
            <a:fillRect/>
          </a:stretch>
        </p:blipFill>
        <p:spPr>
          <a:xfrm>
            <a:off x="4962251" y="1390244"/>
            <a:ext cx="3934374" cy="2898604"/>
          </a:xfrm>
          <a:prstGeom prst="rect">
            <a:avLst/>
          </a:prstGeom>
        </p:spPr>
      </p:pic>
      <p:sp>
        <p:nvSpPr>
          <p:cNvPr id="6" name="TextBox 5">
            <a:extLst>
              <a:ext uri="{FF2B5EF4-FFF2-40B4-BE49-F238E27FC236}">
                <a16:creationId xmlns:a16="http://schemas.microsoft.com/office/drawing/2014/main" id="{8B5321E3-337B-A889-7F5F-06B17AAA0215}"/>
              </a:ext>
            </a:extLst>
          </p:cNvPr>
          <p:cNvSpPr txBox="1"/>
          <p:nvPr/>
        </p:nvSpPr>
        <p:spPr>
          <a:xfrm>
            <a:off x="617934" y="1860947"/>
            <a:ext cx="689372" cy="885825"/>
          </a:xfrm>
          <a:prstGeom prst="rect">
            <a:avLst/>
          </a:prstGeom>
          <a:noFill/>
        </p:spPr>
        <p:txBody>
          <a:bodyPr wrap="square" rtlCol="0">
            <a:spAutoFit/>
          </a:bodyPr>
          <a:lstStyle/>
          <a:p>
            <a:endParaRPr lang="en-US" dirty="0"/>
          </a:p>
        </p:txBody>
      </p:sp>
      <p:sp>
        <p:nvSpPr>
          <p:cNvPr id="7" name="Text Placeholder 2">
            <a:extLst>
              <a:ext uri="{FF2B5EF4-FFF2-40B4-BE49-F238E27FC236}">
                <a16:creationId xmlns:a16="http://schemas.microsoft.com/office/drawing/2014/main" id="{435CBE28-0BC7-AEBD-16B3-8BA2342432C4}"/>
              </a:ext>
            </a:extLst>
          </p:cNvPr>
          <p:cNvSpPr txBox="1">
            <a:spLocks/>
          </p:cNvSpPr>
          <p:nvPr/>
        </p:nvSpPr>
        <p:spPr>
          <a:xfrm>
            <a:off x="214527" y="1225937"/>
            <a:ext cx="4789670" cy="33746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b="0" i="0" dirty="0">
                <a:solidFill>
                  <a:srgbClr val="171717"/>
                </a:solidFill>
                <a:effectLst/>
                <a:latin typeface="Segoe UI" panose="020B0502040204020203" pitchFamily="34" charset="0"/>
              </a:rPr>
              <a:t>Synapse SQL leverages a scale out architecture to distribute computational processing of data across multiple nodes. </a:t>
            </a:r>
          </a:p>
          <a:p>
            <a:endParaRPr lang="en-US" sz="1600" dirty="0">
              <a:solidFill>
                <a:srgbClr val="171717"/>
              </a:solidFill>
              <a:latin typeface="Segoe UI" panose="020B0502040204020203" pitchFamily="34" charset="0"/>
            </a:endParaRPr>
          </a:p>
          <a:p>
            <a:r>
              <a:rPr lang="en-US" sz="1600" b="0" i="0" dirty="0">
                <a:solidFill>
                  <a:srgbClr val="171717"/>
                </a:solidFill>
                <a:effectLst/>
                <a:latin typeface="Segoe UI" panose="020B0502040204020203" pitchFamily="34" charset="0"/>
              </a:rPr>
              <a:t>Compute is separate from storage, which enables you to scale compute independently of the data in your system.</a:t>
            </a:r>
            <a:endParaRPr lang="en-US" sz="1600" dirty="0"/>
          </a:p>
          <a:p>
            <a:endParaRPr lang="en-US" sz="1600" dirty="0"/>
          </a:p>
          <a:p>
            <a:r>
              <a:rPr lang="en-US" sz="1600" b="0" i="0" dirty="0">
                <a:solidFill>
                  <a:srgbClr val="171717"/>
                </a:solidFill>
                <a:effectLst/>
                <a:latin typeface="Segoe UI" panose="020B0502040204020203" pitchFamily="34" charset="0"/>
              </a:rPr>
              <a:t>A </a:t>
            </a:r>
            <a:r>
              <a:rPr lang="en-US" sz="1600" dirty="0">
                <a:solidFill>
                  <a:srgbClr val="171717"/>
                </a:solidFill>
                <a:latin typeface="Segoe UI" panose="020B0502040204020203" pitchFamily="34" charset="0"/>
              </a:rPr>
              <a:t>s</a:t>
            </a:r>
            <a:r>
              <a:rPr lang="en-US" sz="1600" b="0" i="0" dirty="0">
                <a:solidFill>
                  <a:srgbClr val="171717"/>
                </a:solidFill>
                <a:effectLst/>
                <a:latin typeface="Segoe UI" panose="020B0502040204020203" pitchFamily="34" charset="0"/>
              </a:rPr>
              <a:t>erverless SQL pool scales automatically to accommodate query resource requirements and  adapts to </a:t>
            </a:r>
            <a:r>
              <a:rPr lang="en-US" sz="1600" dirty="0">
                <a:solidFill>
                  <a:srgbClr val="171717"/>
                </a:solidFill>
                <a:latin typeface="Segoe UI" panose="020B0502040204020203" pitchFamily="34" charset="0"/>
              </a:rPr>
              <a:t>computation processing </a:t>
            </a:r>
            <a:r>
              <a:rPr lang="en-US" sz="1600" b="0" i="0" dirty="0">
                <a:solidFill>
                  <a:srgbClr val="171717"/>
                </a:solidFill>
                <a:effectLst/>
                <a:latin typeface="Segoe UI" panose="020B0502040204020203" pitchFamily="34" charset="0"/>
              </a:rPr>
              <a:t>changes in the environment.</a:t>
            </a:r>
            <a:endParaRPr lang="en-US" sz="1600" dirty="0"/>
          </a:p>
        </p:txBody>
      </p:sp>
    </p:spTree>
    <p:extLst>
      <p:ext uri="{BB962C8B-B14F-4D97-AF65-F5344CB8AC3E}">
        <p14:creationId xmlns:p14="http://schemas.microsoft.com/office/powerpoint/2010/main" val="288453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Serverless SQL Pool</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71F80EAB-1362-C4FD-AE44-4FC5AD38DB5A}"/>
              </a:ext>
            </a:extLst>
          </p:cNvPr>
          <p:cNvPicPr>
            <a:picLocks noChangeAspect="1"/>
          </p:cNvPicPr>
          <p:nvPr/>
        </p:nvPicPr>
        <p:blipFill>
          <a:blip r:embed="rId2"/>
          <a:stretch>
            <a:fillRect/>
          </a:stretch>
        </p:blipFill>
        <p:spPr>
          <a:xfrm>
            <a:off x="4836683" y="1309993"/>
            <a:ext cx="3660808" cy="3074600"/>
          </a:xfrm>
          <a:prstGeom prst="rect">
            <a:avLst/>
          </a:prstGeom>
        </p:spPr>
      </p:pic>
      <p:sp>
        <p:nvSpPr>
          <p:cNvPr id="10" name="Text Placeholder 2">
            <a:extLst>
              <a:ext uri="{FF2B5EF4-FFF2-40B4-BE49-F238E27FC236}">
                <a16:creationId xmlns:a16="http://schemas.microsoft.com/office/drawing/2014/main" id="{82EC02E5-3884-997B-7EC2-999EDDEC9F42}"/>
              </a:ext>
            </a:extLst>
          </p:cNvPr>
          <p:cNvSpPr txBox="1">
            <a:spLocks/>
          </p:cNvSpPr>
          <p:nvPr/>
        </p:nvSpPr>
        <p:spPr>
          <a:xfrm>
            <a:off x="270487" y="1368128"/>
            <a:ext cx="4647985" cy="33746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solidFill>
                  <a:srgbClr val="171717"/>
                </a:solidFill>
                <a:latin typeface="Segoe UI" panose="020B0502040204020203" pitchFamily="34" charset="0"/>
              </a:rPr>
              <a:t>At this time, serverless SQL pools are read only in nature.  That means some process has already created the files in the lake.</a:t>
            </a:r>
          </a:p>
          <a:p>
            <a:endParaRPr lang="en-US" sz="1600" dirty="0">
              <a:solidFill>
                <a:srgbClr val="171717"/>
              </a:solidFill>
              <a:latin typeface="Segoe UI" panose="020B0502040204020203" pitchFamily="34" charset="0"/>
            </a:endParaRPr>
          </a:p>
          <a:p>
            <a:r>
              <a:rPr lang="en-US" sz="1600" dirty="0">
                <a:solidFill>
                  <a:srgbClr val="171717"/>
                </a:solidFill>
                <a:latin typeface="Segoe UI" panose="020B0502040204020203" pitchFamily="34" charset="0"/>
              </a:rPr>
              <a:t>To the end user, the SQL endpoint look like a typical database.</a:t>
            </a:r>
          </a:p>
          <a:p>
            <a:endParaRPr lang="en-US" sz="1600" dirty="0">
              <a:solidFill>
                <a:srgbClr val="171717"/>
              </a:solidFill>
              <a:latin typeface="Segoe UI" panose="020B0502040204020203" pitchFamily="34" charset="0"/>
            </a:endParaRPr>
          </a:p>
          <a:p>
            <a:r>
              <a:rPr lang="en-US" sz="1600" dirty="0">
                <a:solidFill>
                  <a:srgbClr val="171717"/>
                </a:solidFill>
                <a:latin typeface="Segoe UI" panose="020B0502040204020203" pitchFamily="34" charset="0"/>
              </a:rPr>
              <a:t>Both types of databases support external tables and views.  The former defines the schema on read to use and the later allows the developer to aggregate data for end user consumption.</a:t>
            </a:r>
            <a:endParaRPr lang="en-US" sz="1600" dirty="0"/>
          </a:p>
        </p:txBody>
      </p:sp>
    </p:spTree>
    <p:extLst>
      <p:ext uri="{BB962C8B-B14F-4D97-AF65-F5344CB8AC3E}">
        <p14:creationId xmlns:p14="http://schemas.microsoft.com/office/powerpoint/2010/main" val="181359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Sample Data Set</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endParaRPr lang="en-US" dirty="0"/>
          </a:p>
        </p:txBody>
      </p:sp>
      <p:sp>
        <p:nvSpPr>
          <p:cNvPr id="10" name="Text Placeholder 2">
            <a:extLst>
              <a:ext uri="{FF2B5EF4-FFF2-40B4-BE49-F238E27FC236}">
                <a16:creationId xmlns:a16="http://schemas.microsoft.com/office/drawing/2014/main" id="{82EC02E5-3884-997B-7EC2-999EDDEC9F42}"/>
              </a:ext>
            </a:extLst>
          </p:cNvPr>
          <p:cNvSpPr txBox="1">
            <a:spLocks/>
          </p:cNvSpPr>
          <p:nvPr/>
        </p:nvSpPr>
        <p:spPr>
          <a:xfrm>
            <a:off x="270487" y="1368128"/>
            <a:ext cx="4647985" cy="33746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solidFill>
                  <a:srgbClr val="171717"/>
                </a:solidFill>
                <a:latin typeface="Segoe UI" panose="020B0502040204020203" pitchFamily="34" charset="0"/>
              </a:rPr>
              <a:t>The Adventure Works has a complete data warehouse schema that can be used for teaching.</a:t>
            </a:r>
          </a:p>
          <a:p>
            <a:endParaRPr lang="en-US" sz="1600" dirty="0">
              <a:solidFill>
                <a:srgbClr val="171717"/>
              </a:solidFill>
              <a:latin typeface="Segoe UI" panose="020B0502040204020203" pitchFamily="34" charset="0"/>
            </a:endParaRPr>
          </a:p>
          <a:p>
            <a:r>
              <a:rPr lang="en-US" sz="1600" dirty="0">
                <a:solidFill>
                  <a:srgbClr val="171717"/>
                </a:solidFill>
                <a:latin typeface="Segoe UI" panose="020B0502040204020203" pitchFamily="34" charset="0"/>
              </a:rPr>
              <a:t>The deployment script has a bunch of CSV files that can be placed into data lake storage.</a:t>
            </a:r>
          </a:p>
          <a:p>
            <a:endParaRPr lang="en-US" sz="1600" dirty="0">
              <a:solidFill>
                <a:srgbClr val="171717"/>
              </a:solidFill>
              <a:latin typeface="Segoe UI" panose="020B0502040204020203" pitchFamily="34" charset="0"/>
            </a:endParaRPr>
          </a:p>
          <a:p>
            <a:r>
              <a:rPr lang="en-US" sz="1600" dirty="0">
                <a:solidFill>
                  <a:srgbClr val="171717"/>
                </a:solidFill>
                <a:latin typeface="Segoe UI" panose="020B0502040204020203" pitchFamily="34" charset="0"/>
              </a:rPr>
              <a:t>These CSV files can be converted into parquet files to save space.</a:t>
            </a:r>
          </a:p>
        </p:txBody>
      </p:sp>
      <p:pic>
        <p:nvPicPr>
          <p:cNvPr id="5" name="Picture 4">
            <a:extLst>
              <a:ext uri="{FF2B5EF4-FFF2-40B4-BE49-F238E27FC236}">
                <a16:creationId xmlns:a16="http://schemas.microsoft.com/office/drawing/2014/main" id="{CFF5CC03-AEAA-BEBB-6AF7-3CA25B8E2C0B}"/>
              </a:ext>
            </a:extLst>
          </p:cNvPr>
          <p:cNvPicPr>
            <a:picLocks noChangeAspect="1"/>
          </p:cNvPicPr>
          <p:nvPr/>
        </p:nvPicPr>
        <p:blipFill>
          <a:blip r:embed="rId2"/>
          <a:stretch>
            <a:fillRect/>
          </a:stretch>
        </p:blipFill>
        <p:spPr>
          <a:xfrm>
            <a:off x="5020152" y="1079918"/>
            <a:ext cx="3677842" cy="3662848"/>
          </a:xfrm>
          <a:prstGeom prst="rect">
            <a:avLst/>
          </a:prstGeom>
        </p:spPr>
      </p:pic>
    </p:spTree>
    <p:extLst>
      <p:ext uri="{BB962C8B-B14F-4D97-AF65-F5344CB8AC3E}">
        <p14:creationId xmlns:p14="http://schemas.microsoft.com/office/powerpoint/2010/main" val="10847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Designing Pattern</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endParaRPr lang="en-US" dirty="0"/>
          </a:p>
        </p:txBody>
      </p:sp>
      <p:sp>
        <p:nvSpPr>
          <p:cNvPr id="10" name="Text Placeholder 2">
            <a:extLst>
              <a:ext uri="{FF2B5EF4-FFF2-40B4-BE49-F238E27FC236}">
                <a16:creationId xmlns:a16="http://schemas.microsoft.com/office/drawing/2014/main" id="{82EC02E5-3884-997B-7EC2-999EDDEC9F42}"/>
              </a:ext>
            </a:extLst>
          </p:cNvPr>
          <p:cNvSpPr txBox="1">
            <a:spLocks/>
          </p:cNvSpPr>
          <p:nvPr/>
        </p:nvSpPr>
        <p:spPr>
          <a:xfrm>
            <a:off x="270487" y="1368128"/>
            <a:ext cx="7757183" cy="33746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a:pPr>
            <a:r>
              <a:rPr lang="en-US" sz="1600" dirty="0">
                <a:solidFill>
                  <a:srgbClr val="171717"/>
                </a:solidFill>
                <a:latin typeface="Segoe UI" panose="020B0502040204020203" pitchFamily="34" charset="0"/>
              </a:rPr>
              <a:t>Have existing files saved to Azure Data Lake Storage.</a:t>
            </a:r>
          </a:p>
          <a:p>
            <a:pPr marL="342900" indent="-342900">
              <a:buFont typeface="+mj-lt"/>
              <a:buAutoNum type="arabicPeriod"/>
            </a:pPr>
            <a:r>
              <a:rPr lang="en-US" sz="1600" dirty="0">
                <a:solidFill>
                  <a:srgbClr val="171717"/>
                </a:solidFill>
                <a:latin typeface="Segoe UI" panose="020B0502040204020203" pitchFamily="34" charset="0"/>
              </a:rPr>
              <a:t>Create connection from Synapse to ADLS.</a:t>
            </a:r>
          </a:p>
          <a:p>
            <a:pPr marL="342900" indent="-342900">
              <a:buFont typeface="+mj-lt"/>
              <a:buAutoNum type="arabicPeriod"/>
            </a:pPr>
            <a:r>
              <a:rPr lang="en-US" sz="1600" dirty="0">
                <a:solidFill>
                  <a:srgbClr val="171717"/>
                </a:solidFill>
                <a:latin typeface="Segoe UI" panose="020B0502040204020203" pitchFamily="34" charset="0"/>
              </a:rPr>
              <a:t>Create database and/or schema to house objects</a:t>
            </a:r>
          </a:p>
          <a:p>
            <a:pPr marL="342900" indent="-342900">
              <a:buFont typeface="+mj-lt"/>
              <a:buAutoNum type="arabicPeriod"/>
            </a:pPr>
            <a:r>
              <a:rPr lang="en-US" sz="1600" dirty="0">
                <a:solidFill>
                  <a:srgbClr val="171717"/>
                </a:solidFill>
                <a:latin typeface="Segoe UI" panose="020B0502040204020203" pitchFamily="34" charset="0"/>
              </a:rPr>
              <a:t>Create any external file types or external data sources</a:t>
            </a:r>
          </a:p>
          <a:p>
            <a:pPr marL="342900" indent="-342900">
              <a:buFont typeface="+mj-lt"/>
              <a:buAutoNum type="arabicPeriod"/>
            </a:pPr>
            <a:r>
              <a:rPr lang="en-US" sz="1600" dirty="0">
                <a:solidFill>
                  <a:srgbClr val="171717"/>
                </a:solidFill>
                <a:latin typeface="Segoe UI" panose="020B0502040204020203" pitchFamily="34" charset="0"/>
              </a:rPr>
              <a:t>Create external tables for schema on read</a:t>
            </a:r>
          </a:p>
          <a:p>
            <a:pPr marL="342900" indent="-342900">
              <a:buFont typeface="+mj-lt"/>
              <a:buAutoNum type="arabicPeriod"/>
            </a:pPr>
            <a:r>
              <a:rPr lang="en-US" sz="1600" dirty="0">
                <a:solidFill>
                  <a:srgbClr val="171717"/>
                </a:solidFill>
                <a:latin typeface="Segoe UI" panose="020B0502040204020203" pitchFamily="34" charset="0"/>
              </a:rPr>
              <a:t>Create views to summarize data if necessary</a:t>
            </a:r>
          </a:p>
          <a:p>
            <a:pPr marL="342900" indent="-342900">
              <a:buFont typeface="+mj-lt"/>
              <a:buAutoNum type="arabicPeriod"/>
            </a:pPr>
            <a:r>
              <a:rPr lang="en-US" sz="1600" dirty="0">
                <a:solidFill>
                  <a:srgbClr val="171717"/>
                </a:solidFill>
                <a:latin typeface="Segoe UI" panose="020B0502040204020203" pitchFamily="34" charset="0"/>
              </a:rPr>
              <a:t>Create users associated with the database</a:t>
            </a:r>
          </a:p>
          <a:p>
            <a:pPr marL="342900" indent="-342900">
              <a:buFont typeface="+mj-lt"/>
              <a:buAutoNum type="arabicPeriod"/>
            </a:pPr>
            <a:r>
              <a:rPr lang="en-US" sz="1600" dirty="0">
                <a:solidFill>
                  <a:srgbClr val="171717"/>
                </a:solidFill>
                <a:latin typeface="Segoe UI" panose="020B0502040204020203" pitchFamily="34" charset="0"/>
              </a:rPr>
              <a:t>Give users rights to read database</a:t>
            </a:r>
          </a:p>
          <a:p>
            <a:pPr marL="342900" indent="-342900">
              <a:buFont typeface="+mj-lt"/>
              <a:buAutoNum type="arabicPeriod"/>
            </a:pPr>
            <a:r>
              <a:rPr lang="en-US" sz="1600" dirty="0">
                <a:solidFill>
                  <a:srgbClr val="171717"/>
                </a:solidFill>
                <a:latin typeface="Segoe UI" panose="020B0502040204020203" pitchFamily="34" charset="0"/>
              </a:rPr>
              <a:t>Test user access</a:t>
            </a:r>
          </a:p>
          <a:p>
            <a:pPr marL="342900" indent="-342900">
              <a:buFont typeface="+mj-lt"/>
              <a:buAutoNum type="arabicPeriod"/>
            </a:pPr>
            <a:endParaRPr lang="en-US" sz="1600"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40200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 create objects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299959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developer can create the following objects:  database, schema, external table, view, external file format, external data source.</a:t>
            </a:r>
          </a:p>
          <a:p>
            <a:endParaRPr lang="en-US" sz="1800" dirty="0"/>
          </a:p>
          <a:p>
            <a:r>
              <a:rPr lang="en-US" sz="1800" dirty="0"/>
              <a:t>Each database has a default schema [dbo].  I suggest user defined schemas to segregate data as needed.</a:t>
            </a:r>
          </a:p>
          <a:p>
            <a:endParaRPr lang="en-US" sz="1800" dirty="0"/>
          </a:p>
          <a:p>
            <a:r>
              <a:rPr lang="en-US" sz="1800" dirty="0"/>
              <a:t>External tables can be created using the POLYBASE syntax that the MPP supports.</a:t>
            </a:r>
          </a:p>
          <a:p>
            <a:endParaRPr lang="en-US" sz="1800" dirty="0"/>
          </a:p>
          <a:p>
            <a:r>
              <a:rPr lang="en-US" sz="1800" dirty="0"/>
              <a:t>Ad-hoc querying of the data can be achieved with the OPENROWSET function.</a:t>
            </a:r>
          </a:p>
          <a:p>
            <a:endParaRPr lang="en-US" sz="1800" dirty="0"/>
          </a:p>
          <a:p>
            <a:endParaRPr lang="en-US" sz="1800" dirty="0"/>
          </a:p>
        </p:txBody>
      </p:sp>
      <p:sp>
        <p:nvSpPr>
          <p:cNvPr id="2" name="TextBox 1">
            <a:extLst>
              <a:ext uri="{FF2B5EF4-FFF2-40B4-BE49-F238E27FC236}">
                <a16:creationId xmlns:a16="http://schemas.microsoft.com/office/drawing/2014/main" id="{1B2AA3BB-F065-E5CB-9B1B-F55E65FE0EE3}"/>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SQL Notebook 1 – ‘</a:t>
            </a:r>
            <a:r>
              <a:rPr lang="en-US" sz="1000" dirty="0" err="1">
                <a:solidFill>
                  <a:srgbClr val="CF108B"/>
                </a:solidFill>
              </a:rPr>
              <a:t>nb</a:t>
            </a:r>
            <a:r>
              <a:rPr lang="en-US" sz="1000" dirty="0">
                <a:solidFill>
                  <a:srgbClr val="CF108B"/>
                </a:solidFill>
              </a:rPr>
              <a:t>-first-exploration’</a:t>
            </a:r>
            <a:endParaRPr lang="en-US" dirty="0"/>
          </a:p>
        </p:txBody>
      </p:sp>
    </p:spTree>
    <p:extLst>
      <p:ext uri="{BB962C8B-B14F-4D97-AF65-F5344CB8AC3E}">
        <p14:creationId xmlns:p14="http://schemas.microsoft.com/office/powerpoint/2010/main" val="7711669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 supported storage locations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There are four supported storage locations.  However, ADLS Gen 2 is preferred for its RBAC and ACL controls.</a:t>
            </a:r>
          </a:p>
          <a:p>
            <a:endParaRPr lang="en-US" sz="1800" dirty="0"/>
          </a:p>
        </p:txBody>
      </p:sp>
      <p:pic>
        <p:nvPicPr>
          <p:cNvPr id="3" name="Picture 2">
            <a:extLst>
              <a:ext uri="{FF2B5EF4-FFF2-40B4-BE49-F238E27FC236}">
                <a16:creationId xmlns:a16="http://schemas.microsoft.com/office/drawing/2014/main" id="{32156B57-1759-3695-E5B6-CC158A169278}"/>
              </a:ext>
            </a:extLst>
          </p:cNvPr>
          <p:cNvPicPr>
            <a:picLocks noChangeAspect="1"/>
          </p:cNvPicPr>
          <p:nvPr/>
        </p:nvPicPr>
        <p:blipFill>
          <a:blip r:embed="rId2"/>
          <a:stretch>
            <a:fillRect/>
          </a:stretch>
        </p:blipFill>
        <p:spPr>
          <a:xfrm>
            <a:off x="1714101" y="1954026"/>
            <a:ext cx="5833271" cy="2735846"/>
          </a:xfrm>
          <a:prstGeom prst="rect">
            <a:avLst/>
          </a:prstGeom>
        </p:spPr>
      </p:pic>
    </p:spTree>
    <p:extLst>
      <p:ext uri="{BB962C8B-B14F-4D97-AF65-F5344CB8AC3E}">
        <p14:creationId xmlns:p14="http://schemas.microsoft.com/office/powerpoint/2010/main" val="29210950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 creating storage connection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following access patterns are supported for a data connection: account key, service principle and user/system managed identity.</a:t>
            </a:r>
          </a:p>
          <a:p>
            <a:endParaRPr lang="en-US" sz="1800" dirty="0"/>
          </a:p>
          <a:p>
            <a:r>
              <a:rPr lang="en-US" sz="1800" dirty="0"/>
              <a:t>The older way of creating a database credential with a shared access signature (SAS) is frowned up.</a:t>
            </a:r>
          </a:p>
          <a:p>
            <a:endParaRPr lang="en-US" sz="1800" dirty="0"/>
          </a:p>
          <a:p>
            <a:r>
              <a:rPr lang="en-US" sz="1800" dirty="0"/>
              <a:t>The preferred way is to create a linked service that uses the </a:t>
            </a:r>
            <a:r>
              <a:rPr lang="en-US" sz="1800" dirty="0">
                <a:solidFill>
                  <a:srgbClr val="CF108B"/>
                </a:solidFill>
              </a:rPr>
              <a:t>managed identity</a:t>
            </a:r>
            <a:r>
              <a:rPr lang="en-US" sz="1800" dirty="0"/>
              <a:t> for Azure Synapse Workspace to connect to ADLS Gen 2.</a:t>
            </a:r>
          </a:p>
          <a:p>
            <a:endParaRPr lang="en-US" sz="1800" dirty="0"/>
          </a:p>
          <a:p>
            <a:r>
              <a:rPr lang="en-US" sz="1800" dirty="0"/>
              <a:t>This managed identity should be given both </a:t>
            </a:r>
            <a:r>
              <a:rPr lang="en-US" sz="1800" dirty="0">
                <a:solidFill>
                  <a:srgbClr val="CF108B"/>
                </a:solidFill>
              </a:rPr>
              <a:t>contributor</a:t>
            </a:r>
            <a:r>
              <a:rPr lang="en-US" sz="1800" dirty="0"/>
              <a:t> and </a:t>
            </a:r>
            <a:r>
              <a:rPr lang="en-US" sz="1800" dirty="0">
                <a:solidFill>
                  <a:srgbClr val="CF108B"/>
                </a:solidFill>
              </a:rPr>
              <a:t>storage blob contributor</a:t>
            </a:r>
            <a:r>
              <a:rPr lang="en-US" sz="1800" dirty="0"/>
              <a:t> rights at the role-based access control (RBAC) level.</a:t>
            </a:r>
          </a:p>
          <a:p>
            <a:endParaRPr lang="en-US" sz="1800" dirty="0"/>
          </a:p>
          <a:p>
            <a:r>
              <a:rPr lang="en-US" sz="1800" dirty="0"/>
              <a:t>The managed identity should be given “</a:t>
            </a:r>
            <a:r>
              <a:rPr lang="en-US" sz="1800" dirty="0" err="1"/>
              <a:t>rwx</a:t>
            </a:r>
            <a:r>
              <a:rPr lang="en-US" sz="1800" dirty="0"/>
              <a:t>” at the access control level (ACL).</a:t>
            </a:r>
          </a:p>
          <a:p>
            <a:endParaRPr lang="en-US" sz="1800" dirty="0"/>
          </a:p>
        </p:txBody>
      </p:sp>
      <p:sp>
        <p:nvSpPr>
          <p:cNvPr id="2" name="TextBox 1">
            <a:extLst>
              <a:ext uri="{FF2B5EF4-FFF2-40B4-BE49-F238E27FC236}">
                <a16:creationId xmlns:a16="http://schemas.microsoft.com/office/drawing/2014/main" id="{6957FEF7-167D-C146-067E-C4FB4507C5E6}"/>
              </a:ext>
            </a:extLst>
          </p:cNvPr>
          <p:cNvSpPr txBox="1"/>
          <p:nvPr/>
        </p:nvSpPr>
        <p:spPr>
          <a:xfrm>
            <a:off x="420830" y="4343400"/>
            <a:ext cx="3418936" cy="246221"/>
          </a:xfrm>
          <a:prstGeom prst="rect">
            <a:avLst/>
          </a:prstGeom>
          <a:noFill/>
        </p:spPr>
        <p:txBody>
          <a:bodyPr wrap="square" rtlCol="0">
            <a:spAutoFit/>
          </a:bodyPr>
          <a:lstStyle/>
          <a:p>
            <a:r>
              <a:rPr lang="en-US" sz="1000" dirty="0">
                <a:solidFill>
                  <a:srgbClr val="CF108B"/>
                </a:solidFill>
              </a:rPr>
              <a:t>Explore Storage Connection</a:t>
            </a:r>
            <a:endParaRPr lang="en-US" dirty="0"/>
          </a:p>
        </p:txBody>
      </p:sp>
    </p:spTree>
    <p:extLst>
      <p:ext uri="{BB962C8B-B14F-4D97-AF65-F5344CB8AC3E}">
        <p14:creationId xmlns:p14="http://schemas.microsoft.com/office/powerpoint/2010/main" val="2359405844"/>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b="1"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14266F-2521-4BD1-B40E-70FEF353EEC2}">
  <ds:schemaRefs>
    <ds:schemaRef ds:uri="http://www.w3.org/XML/1998/namespace"/>
    <ds:schemaRef ds:uri="http://purl.org/dc/elements/1.1/"/>
    <ds:schemaRef ds:uri="http://purl.org/dc/dcmitype/"/>
    <ds:schemaRef ds:uri="http://purl.org/dc/terms/"/>
    <ds:schemaRef ds:uri="68201248-332f-4b19-a564-5b53df1aa731"/>
    <ds:schemaRef ds:uri="http://schemas.microsoft.com/office/infopath/2007/PartnerControls"/>
    <ds:schemaRef ds:uri="http://schemas.microsoft.com/office/2006/documentManagement/types"/>
    <ds:schemaRef ds:uri="http://schemas.openxmlformats.org/package/2006/metadata/core-properties"/>
    <ds:schemaRef ds:uri="2c4b7055-2425-4510-9a7f-db214c51849b"/>
    <ds:schemaRef ds:uri="http://schemas.microsoft.com/office/2006/metadata/properties"/>
  </ds:schemaRefs>
</ds:datastoreItem>
</file>

<file path=customXml/itemProps2.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3.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3032</TotalTime>
  <Words>1092</Words>
  <Application>Microsoft Office PowerPoint</Application>
  <PresentationFormat>On-screen Show (16:9)</PresentationFormat>
  <Paragraphs>132</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Graphik Meetup</vt:lpstr>
      <vt:lpstr>Segoe UI</vt:lpstr>
      <vt:lpstr>Segoe UI Light</vt:lpstr>
      <vt:lpstr>Segoe UI Semilight</vt:lpstr>
      <vt:lpstr>Verdana</vt:lpstr>
      <vt:lpstr>Wingdings</vt:lpstr>
      <vt:lpstr>1_Office Theme</vt:lpstr>
      <vt:lpstr>WHITE TEMPLATE</vt:lpstr>
      <vt:lpstr>Azure Synapse – Serverless Pools </vt:lpstr>
      <vt:lpstr>Business Problem &amp; Solution</vt:lpstr>
      <vt:lpstr>Two types of databases</vt:lpstr>
      <vt:lpstr>Serverless SQL Pool</vt:lpstr>
      <vt:lpstr>Sample Data Set</vt:lpstr>
      <vt:lpstr>Designing Pattern</vt:lpstr>
      <vt:lpstr>SQL Database – create objects</vt:lpstr>
      <vt:lpstr>SQL Database – supported storage locations</vt:lpstr>
      <vt:lpstr>SQL Database – creating storage connection</vt:lpstr>
      <vt:lpstr>SQL Database – supported file formats</vt:lpstr>
      <vt:lpstr>SQL Database – how you are charged</vt:lpstr>
      <vt:lpstr>Lake Database – what is different?</vt:lpstr>
      <vt:lpstr>Serverless Pools – Security Layer</vt:lpstr>
      <vt:lpstr>Summary</vt:lpstr>
      <vt:lpstr>References</vt:lpstr>
      <vt:lpstr>References (cont)</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423</cp:revision>
  <dcterms:modified xsi:type="dcterms:W3CDTF">2022-09-17T14:08:11Z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