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media/image16.jp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4"/>
    <p:sldMasterId id="2147483709" r:id="rId5"/>
  </p:sldMasterIdLst>
  <p:notesMasterIdLst>
    <p:notesMasterId r:id="rId47"/>
  </p:notesMasterIdLst>
  <p:sldIdLst>
    <p:sldId id="282" r:id="rId6"/>
    <p:sldId id="1136" r:id="rId7"/>
    <p:sldId id="1152" r:id="rId8"/>
    <p:sldId id="1142" r:id="rId9"/>
    <p:sldId id="1138" r:id="rId10"/>
    <p:sldId id="1141" r:id="rId11"/>
    <p:sldId id="1146" r:id="rId12"/>
    <p:sldId id="1166" r:id="rId13"/>
    <p:sldId id="1122" r:id="rId14"/>
    <p:sldId id="402" r:id="rId15"/>
    <p:sldId id="400" r:id="rId16"/>
    <p:sldId id="1177" r:id="rId17"/>
    <p:sldId id="398" r:id="rId18"/>
    <p:sldId id="1167" r:id="rId19"/>
    <p:sldId id="395" r:id="rId20"/>
    <p:sldId id="1124" r:id="rId21"/>
    <p:sldId id="1132" r:id="rId22"/>
    <p:sldId id="1130" r:id="rId23"/>
    <p:sldId id="1131" r:id="rId24"/>
    <p:sldId id="1168" r:id="rId25"/>
    <p:sldId id="1153" r:id="rId26"/>
    <p:sldId id="1160" r:id="rId27"/>
    <p:sldId id="1161" r:id="rId28"/>
    <p:sldId id="1154" r:id="rId29"/>
    <p:sldId id="1163" r:id="rId30"/>
    <p:sldId id="1169" r:id="rId31"/>
    <p:sldId id="1165" r:id="rId32"/>
    <p:sldId id="1172" r:id="rId33"/>
    <p:sldId id="1173" r:id="rId34"/>
    <p:sldId id="1174" r:id="rId35"/>
    <p:sldId id="1170" r:id="rId36"/>
    <p:sldId id="1175" r:id="rId37"/>
    <p:sldId id="1176" r:id="rId38"/>
    <p:sldId id="1171" r:id="rId39"/>
    <p:sldId id="351" r:id="rId40"/>
    <p:sldId id="403" r:id="rId41"/>
    <p:sldId id="1164" r:id="rId42"/>
    <p:sldId id="369" r:id="rId43"/>
    <p:sldId id="370" r:id="rId44"/>
    <p:sldId id="1178" r:id="rId45"/>
    <p:sldId id="349" r:id="rId46"/>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1C87"/>
    <a:srgbClr val="CF108B"/>
    <a:srgbClr val="582873"/>
    <a:srgbClr val="CE108B"/>
    <a:srgbClr val="7D726D"/>
    <a:srgbClr val="D40E8C"/>
    <a:srgbClr val="863887"/>
    <a:srgbClr val="714888"/>
    <a:srgbClr val="A12587"/>
    <a:srgbClr val="B719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842"/>
    <p:restoredTop sz="92708"/>
  </p:normalViewPr>
  <p:slideViewPr>
    <p:cSldViewPr snapToGrid="0">
      <p:cViewPr varScale="1">
        <p:scale>
          <a:sx n="107" d="100"/>
          <a:sy n="107" d="100"/>
        </p:scale>
        <p:origin x="473" y="50"/>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C5C26-E110-0243-8E14-F778A7F15B4B}" type="datetimeFigureOut">
              <a:rPr lang="en-US" smtClean="0"/>
              <a:t>10/28/2021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48CD4C-E5E2-FD4B-A013-4032F684959D}" type="slidenum">
              <a:rPr lang="en-US" smtClean="0"/>
              <a:t>‹#›</a:t>
            </a:fld>
            <a:endParaRPr lang="en-US"/>
          </a:p>
        </p:txBody>
      </p:sp>
    </p:spTree>
    <p:extLst>
      <p:ext uri="{BB962C8B-B14F-4D97-AF65-F5344CB8AC3E}">
        <p14:creationId xmlns:p14="http://schemas.microsoft.com/office/powerpoint/2010/main" val="2123582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1DD190-47F2-4EC2-A20D-7847072E60CD}" type="datetime8">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10/28/2021 9:43 AM</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91736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1DD190-47F2-4EC2-A20D-7847072E60CD}" type="datetime8">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10/28/2021 9:43 AM</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78928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1DD190-47F2-4EC2-A20D-7847072E60CD}" type="datetime8">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10/28/2021 9:43 AM</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64389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1DD190-47F2-4EC2-A20D-7847072E60CD}" type="datetime8">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10/28/2021 9:43 AM</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0937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1DD190-47F2-4EC2-A20D-7847072E60CD}" type="datetime8">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10/28/2021 9:43 AM</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703068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1DD190-47F2-4EC2-A20D-7847072E60CD}" type="datetime8">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10/28/2021 9:43 AM</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80623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1DD190-47F2-4EC2-A20D-7847072E60CD}" type="datetime8">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10/28/2021 9:43 AM</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92956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48CD4C-E5E2-FD4B-A013-4032F684959D}" type="slidenum">
              <a:rPr lang="en-US" smtClean="0"/>
              <a:t>38</a:t>
            </a:fld>
            <a:endParaRPr lang="en-US"/>
          </a:p>
        </p:txBody>
      </p:sp>
    </p:spTree>
    <p:extLst>
      <p:ext uri="{BB962C8B-B14F-4D97-AF65-F5344CB8AC3E}">
        <p14:creationId xmlns:p14="http://schemas.microsoft.com/office/powerpoint/2010/main" val="3640563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FEECE89-C049-244D-A046-FBC63F193AC1}"/>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460" y="0"/>
            <a:ext cx="9142070" cy="4831124"/>
          </a:xfrm>
          <a:prstGeom prst="rect">
            <a:avLst/>
          </a:prstGeom>
        </p:spPr>
      </p:pic>
      <p:sp>
        <p:nvSpPr>
          <p:cNvPr id="10" name="Title 1">
            <a:extLst>
              <a:ext uri="{FF2B5EF4-FFF2-40B4-BE49-F238E27FC236}">
                <a16:creationId xmlns:a16="http://schemas.microsoft.com/office/drawing/2014/main" id="{C709CABC-4663-A040-9AEA-EBD74040EB8C}"/>
              </a:ext>
            </a:extLst>
          </p:cNvPr>
          <p:cNvSpPr>
            <a:spLocks noGrp="1"/>
          </p:cNvSpPr>
          <p:nvPr>
            <p:ph type="ctrTitle"/>
          </p:nvPr>
        </p:nvSpPr>
        <p:spPr>
          <a:xfrm>
            <a:off x="327862" y="3420696"/>
            <a:ext cx="6143277" cy="701450"/>
          </a:xfrm>
          <a:prstGeom prst="rect">
            <a:avLst/>
          </a:prstGeom>
        </p:spPr>
        <p:txBody>
          <a:bodyPr anchor="b" anchorCtr="0">
            <a:noAutofit/>
          </a:bodyPr>
          <a:lstStyle>
            <a:lvl1pPr algn="l">
              <a:defRPr sz="28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14" name="Subtitle 2">
            <a:extLst>
              <a:ext uri="{FF2B5EF4-FFF2-40B4-BE49-F238E27FC236}">
                <a16:creationId xmlns:a16="http://schemas.microsoft.com/office/drawing/2014/main" id="{8526BA26-AB87-0146-AA15-93002C241FB1}"/>
              </a:ext>
            </a:extLst>
          </p:cNvPr>
          <p:cNvSpPr>
            <a:spLocks noGrp="1"/>
          </p:cNvSpPr>
          <p:nvPr>
            <p:ph type="subTitle" idx="1"/>
          </p:nvPr>
        </p:nvSpPr>
        <p:spPr>
          <a:xfrm>
            <a:off x="325667" y="4125574"/>
            <a:ext cx="6143277" cy="536622"/>
          </a:xfrm>
          <a:prstGeom prst="rect">
            <a:avLst/>
          </a:prstGeom>
        </p:spPr>
        <p:txBody>
          <a:bodyPr>
            <a:normAutofit/>
          </a:bodyPr>
          <a:lstStyle>
            <a:lvl1pPr marL="0" indent="0" algn="l">
              <a:buNone/>
              <a:defRPr sz="1600" b="0">
                <a:solidFill>
                  <a:srgbClr val="FFFFFF"/>
                </a:solidFill>
                <a:latin typeface="Verdana"/>
                <a:cs typeface="Verdan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5" name="Rectangle 14">
            <a:extLst>
              <a:ext uri="{FF2B5EF4-FFF2-40B4-BE49-F238E27FC236}">
                <a16:creationId xmlns:a16="http://schemas.microsoft.com/office/drawing/2014/main" id="{67A1C377-FD44-8245-8B83-09037BDE8719}"/>
              </a:ext>
            </a:extLst>
          </p:cNvPr>
          <p:cNvSpPr/>
          <p:nvPr userDrawn="1"/>
        </p:nvSpPr>
        <p:spPr>
          <a:xfrm>
            <a:off x="0" y="4721225"/>
            <a:ext cx="9144000" cy="428033"/>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16">
            <a:extLst>
              <a:ext uri="{FF2B5EF4-FFF2-40B4-BE49-F238E27FC236}">
                <a16:creationId xmlns:a16="http://schemas.microsoft.com/office/drawing/2014/main" id="{64BF5757-B239-AA44-8693-43207D39CC9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8937" y="-16474"/>
            <a:ext cx="2715805" cy="842836"/>
          </a:xfrm>
          <a:prstGeom prst="rect">
            <a:avLst/>
          </a:prstGeom>
        </p:spPr>
      </p:pic>
    </p:spTree>
    <p:extLst>
      <p:ext uri="{BB962C8B-B14F-4D97-AF65-F5344CB8AC3E}">
        <p14:creationId xmlns:p14="http://schemas.microsoft.com/office/powerpoint/2010/main" val="2431666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422806" y="1190084"/>
            <a:ext cx="1835826" cy="2219859"/>
          </a:xfrm>
        </p:spPr>
        <p:txBody>
          <a:bodyPr anchor="ctr"/>
          <a:lstStyle>
            <a:lvl1pPr marL="0" indent="0" algn="ctr">
              <a:buFontTx/>
              <a:buNone/>
              <a:defRPr/>
            </a:lvl1pPr>
          </a:lstStyle>
          <a:p>
            <a:r>
              <a:rPr lang="en-US" dirty="0"/>
              <a:t>Photo</a:t>
            </a:r>
          </a:p>
        </p:txBody>
      </p:sp>
      <p:sp>
        <p:nvSpPr>
          <p:cNvPr id="20" name="Picture Placeholder 4"/>
          <p:cNvSpPr>
            <a:spLocks noGrp="1"/>
          </p:cNvSpPr>
          <p:nvPr>
            <p:ph type="pic" sz="quarter" idx="11" hasCustomPrompt="1"/>
          </p:nvPr>
        </p:nvSpPr>
        <p:spPr>
          <a:xfrm>
            <a:off x="2578969" y="1170493"/>
            <a:ext cx="1835826" cy="2219859"/>
          </a:xfrm>
        </p:spPr>
        <p:txBody>
          <a:bodyPr anchor="ctr"/>
          <a:lstStyle>
            <a:lvl1pPr marL="0" indent="0" algn="ctr">
              <a:buFontTx/>
              <a:buNone/>
              <a:defRPr/>
            </a:lvl1pPr>
          </a:lstStyle>
          <a:p>
            <a:r>
              <a:rPr lang="en-US" dirty="0"/>
              <a:t>Photo</a:t>
            </a:r>
          </a:p>
        </p:txBody>
      </p:sp>
      <p:sp>
        <p:nvSpPr>
          <p:cNvPr id="21" name="Picture Placeholder 4"/>
          <p:cNvSpPr>
            <a:spLocks noGrp="1"/>
          </p:cNvSpPr>
          <p:nvPr>
            <p:ph type="pic" sz="quarter" idx="12" hasCustomPrompt="1"/>
          </p:nvPr>
        </p:nvSpPr>
        <p:spPr>
          <a:xfrm>
            <a:off x="4735132" y="1190084"/>
            <a:ext cx="1835826" cy="2219859"/>
          </a:xfrm>
        </p:spPr>
        <p:txBody>
          <a:bodyPr anchor="ctr"/>
          <a:lstStyle>
            <a:lvl1pPr marL="0" indent="0" algn="ctr">
              <a:buFontTx/>
              <a:buNone/>
              <a:defRPr/>
            </a:lvl1pPr>
          </a:lstStyle>
          <a:p>
            <a:r>
              <a:rPr lang="en-US" dirty="0"/>
              <a:t>Photo</a:t>
            </a:r>
          </a:p>
        </p:txBody>
      </p:sp>
      <p:sp>
        <p:nvSpPr>
          <p:cNvPr id="22" name="Picture Placeholder 4"/>
          <p:cNvSpPr>
            <a:spLocks noGrp="1"/>
          </p:cNvSpPr>
          <p:nvPr>
            <p:ph type="pic" sz="quarter" idx="13" hasCustomPrompt="1"/>
          </p:nvPr>
        </p:nvSpPr>
        <p:spPr>
          <a:xfrm>
            <a:off x="6891295" y="1170493"/>
            <a:ext cx="1835826" cy="2219859"/>
          </a:xfrm>
        </p:spPr>
        <p:txBody>
          <a:bodyPr anchor="ctr"/>
          <a:lstStyle>
            <a:lvl1pPr marL="0" indent="0" algn="ctr">
              <a:buFontTx/>
              <a:buNone/>
              <a:defRPr/>
            </a:lvl1pPr>
          </a:lstStyle>
          <a:p>
            <a:r>
              <a:rPr lang="en-US" dirty="0"/>
              <a:t>Photo</a:t>
            </a:r>
          </a:p>
        </p:txBody>
      </p:sp>
      <p:sp>
        <p:nvSpPr>
          <p:cNvPr id="23" name="Rectangle 22"/>
          <p:cNvSpPr/>
          <p:nvPr userDrawn="1"/>
        </p:nvSpPr>
        <p:spPr>
          <a:xfrm>
            <a:off x="422806" y="1046127"/>
            <a:ext cx="1837944" cy="95250"/>
          </a:xfrm>
          <a:prstGeom prst="rect">
            <a:avLst/>
          </a:prstGeom>
          <a:solidFill>
            <a:srgbClr val="582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2576851" y="1046127"/>
            <a:ext cx="1837944" cy="95250"/>
          </a:xfrm>
          <a:prstGeom prst="rect">
            <a:avLst/>
          </a:prstGeom>
          <a:solidFill>
            <a:srgbClr val="B01C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4737250" y="1046127"/>
            <a:ext cx="1837944" cy="95250"/>
          </a:xfrm>
          <a:prstGeom prst="rect">
            <a:avLst/>
          </a:prstGeom>
          <a:solidFill>
            <a:srgbClr val="D40E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6889177" y="1037143"/>
            <a:ext cx="1837944" cy="95250"/>
          </a:xfrm>
          <a:prstGeom prst="rect">
            <a:avLst/>
          </a:prstGeom>
          <a:solidFill>
            <a:srgbClr val="D30C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931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1184528" y="952518"/>
            <a:ext cx="1443079" cy="1409304"/>
          </a:xfrm>
        </p:spPr>
        <p:txBody>
          <a:bodyPr anchor="ctr"/>
          <a:lstStyle>
            <a:lvl1pPr marL="0" indent="0" algn="ctr">
              <a:buNone/>
              <a:defRPr/>
            </a:lvl1pPr>
          </a:lstStyle>
          <a:p>
            <a:r>
              <a:rPr lang="en-US" dirty="0"/>
              <a:t>Photo</a:t>
            </a:r>
          </a:p>
        </p:txBody>
      </p:sp>
      <p:sp>
        <p:nvSpPr>
          <p:cNvPr id="25" name="Picture Placeholder 4"/>
          <p:cNvSpPr>
            <a:spLocks noGrp="1"/>
          </p:cNvSpPr>
          <p:nvPr>
            <p:ph type="pic" sz="quarter" idx="11" hasCustomPrompt="1"/>
          </p:nvPr>
        </p:nvSpPr>
        <p:spPr>
          <a:xfrm>
            <a:off x="3870579" y="952517"/>
            <a:ext cx="1443079" cy="1409305"/>
          </a:xfrm>
        </p:spPr>
        <p:txBody>
          <a:bodyPr anchor="ctr"/>
          <a:lstStyle>
            <a:lvl1pPr marL="0" indent="0" algn="ctr">
              <a:buNone/>
              <a:defRPr/>
            </a:lvl1pPr>
          </a:lstStyle>
          <a:p>
            <a:r>
              <a:rPr lang="en-US" dirty="0"/>
              <a:t>Photo</a:t>
            </a:r>
          </a:p>
        </p:txBody>
      </p:sp>
      <p:sp>
        <p:nvSpPr>
          <p:cNvPr id="26" name="Picture Placeholder 4"/>
          <p:cNvSpPr>
            <a:spLocks noGrp="1"/>
          </p:cNvSpPr>
          <p:nvPr>
            <p:ph type="pic" sz="quarter" idx="12" hasCustomPrompt="1"/>
          </p:nvPr>
        </p:nvSpPr>
        <p:spPr>
          <a:xfrm>
            <a:off x="6556630" y="952518"/>
            <a:ext cx="1443079" cy="1409304"/>
          </a:xfrm>
        </p:spPr>
        <p:txBody>
          <a:bodyPr anchor="ctr"/>
          <a:lstStyle>
            <a:lvl1pPr marL="0" indent="0" algn="ctr">
              <a:buNone/>
              <a:defRPr/>
            </a:lvl1pPr>
          </a:lstStyle>
          <a:p>
            <a:r>
              <a:rPr lang="en-US" dirty="0"/>
              <a:t>Photo</a:t>
            </a:r>
          </a:p>
        </p:txBody>
      </p:sp>
      <p:sp>
        <p:nvSpPr>
          <p:cNvPr id="27" name="Picture Placeholder 4"/>
          <p:cNvSpPr>
            <a:spLocks noGrp="1"/>
          </p:cNvSpPr>
          <p:nvPr>
            <p:ph type="pic" sz="quarter" idx="13" hasCustomPrompt="1"/>
          </p:nvPr>
        </p:nvSpPr>
        <p:spPr>
          <a:xfrm>
            <a:off x="1184528" y="2952768"/>
            <a:ext cx="1443079" cy="1409304"/>
          </a:xfrm>
        </p:spPr>
        <p:txBody>
          <a:bodyPr anchor="ctr"/>
          <a:lstStyle>
            <a:lvl1pPr marL="0" indent="0" algn="ctr">
              <a:buNone/>
              <a:defRPr/>
            </a:lvl1pPr>
          </a:lstStyle>
          <a:p>
            <a:r>
              <a:rPr lang="en-US" dirty="0"/>
              <a:t>Photo</a:t>
            </a:r>
          </a:p>
        </p:txBody>
      </p:sp>
      <p:sp>
        <p:nvSpPr>
          <p:cNvPr id="28" name="Picture Placeholder 4"/>
          <p:cNvSpPr>
            <a:spLocks noGrp="1"/>
          </p:cNvSpPr>
          <p:nvPr>
            <p:ph type="pic" sz="quarter" idx="14" hasCustomPrompt="1"/>
          </p:nvPr>
        </p:nvSpPr>
        <p:spPr>
          <a:xfrm>
            <a:off x="3870579" y="2952768"/>
            <a:ext cx="1443079" cy="1409304"/>
          </a:xfrm>
        </p:spPr>
        <p:txBody>
          <a:bodyPr anchor="ctr"/>
          <a:lstStyle>
            <a:lvl1pPr marL="0" indent="0" algn="ctr">
              <a:buNone/>
              <a:defRPr/>
            </a:lvl1pPr>
          </a:lstStyle>
          <a:p>
            <a:r>
              <a:rPr lang="en-US" dirty="0"/>
              <a:t>Photo</a:t>
            </a:r>
          </a:p>
        </p:txBody>
      </p:sp>
      <p:sp>
        <p:nvSpPr>
          <p:cNvPr id="29" name="Picture Placeholder 4"/>
          <p:cNvSpPr>
            <a:spLocks noGrp="1"/>
          </p:cNvSpPr>
          <p:nvPr>
            <p:ph type="pic" sz="quarter" idx="15" hasCustomPrompt="1"/>
          </p:nvPr>
        </p:nvSpPr>
        <p:spPr>
          <a:xfrm>
            <a:off x="6556630" y="2952768"/>
            <a:ext cx="1443079" cy="1409304"/>
          </a:xfrm>
        </p:spPr>
        <p:txBody>
          <a:bodyPr anchor="ctr"/>
          <a:lstStyle>
            <a:lvl1pPr marL="0" indent="0" algn="ctr">
              <a:buNone/>
              <a:defRPr/>
            </a:lvl1pPr>
          </a:lstStyle>
          <a:p>
            <a:r>
              <a:rPr lang="en-US" dirty="0"/>
              <a:t>Photo</a:t>
            </a:r>
          </a:p>
        </p:txBody>
      </p:sp>
      <p:sp>
        <p:nvSpPr>
          <p:cNvPr id="30" name="Rectangle 29"/>
          <p:cNvSpPr/>
          <p:nvPr userDrawn="1"/>
        </p:nvSpPr>
        <p:spPr>
          <a:xfrm>
            <a:off x="1184528" y="847725"/>
            <a:ext cx="1444752" cy="95250"/>
          </a:xfrm>
          <a:prstGeom prst="rect">
            <a:avLst/>
          </a:prstGeom>
          <a:solidFill>
            <a:srgbClr val="582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3868906" y="847725"/>
            <a:ext cx="1444752" cy="95250"/>
          </a:xfrm>
          <a:prstGeom prst="rect">
            <a:avLst/>
          </a:prstGeom>
          <a:solidFill>
            <a:srgbClr val="B01C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6553284" y="847725"/>
            <a:ext cx="1444752" cy="95250"/>
          </a:xfrm>
          <a:prstGeom prst="rect">
            <a:avLst/>
          </a:prstGeom>
          <a:solidFill>
            <a:srgbClr val="D40E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userDrawn="1"/>
        </p:nvSpPr>
        <p:spPr>
          <a:xfrm>
            <a:off x="1184528" y="2838450"/>
            <a:ext cx="1444752" cy="95250"/>
          </a:xfrm>
          <a:prstGeom prst="rect">
            <a:avLst/>
          </a:prstGeom>
          <a:solidFill>
            <a:srgbClr val="5547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3868906" y="2838450"/>
            <a:ext cx="1444752" cy="95250"/>
          </a:xfrm>
          <a:prstGeom prst="rect">
            <a:avLst/>
          </a:prstGeom>
          <a:solidFill>
            <a:srgbClr val="0098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6553284" y="2838450"/>
            <a:ext cx="1444752" cy="95250"/>
          </a:xfrm>
          <a:prstGeom prst="rect">
            <a:avLst/>
          </a:prstGeom>
          <a:solidFill>
            <a:srgbClr val="57B5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40875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42236" y="228144"/>
            <a:ext cx="8714943" cy="682400"/>
          </a:xfrm>
          <a:prstGeom prst="rect">
            <a:avLst/>
          </a:prstGeom>
        </p:spPr>
        <p:txBody>
          <a:bodyPr>
            <a:normAutofit/>
          </a:bodyPr>
          <a:lstStyle>
            <a:lvl1pPr>
              <a:defRPr sz="2600" b="0">
                <a:solidFill>
                  <a:srgbClr val="726963"/>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Tree>
    <p:extLst>
      <p:ext uri="{BB962C8B-B14F-4D97-AF65-F5344CB8AC3E}">
        <p14:creationId xmlns:p14="http://schemas.microsoft.com/office/powerpoint/2010/main" val="38647114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ED03731-7FC0-244B-B390-4A70867736DB}"/>
              </a:ext>
            </a:extLst>
          </p:cNvPr>
          <p:cNvSpPr>
            <a:spLocks noGrp="1"/>
          </p:cNvSpPr>
          <p:nvPr>
            <p:ph type="title"/>
          </p:nvPr>
        </p:nvSpPr>
        <p:spPr>
          <a:xfrm>
            <a:off x="242236" y="228144"/>
            <a:ext cx="8714943" cy="682400"/>
          </a:xfrm>
          <a:prstGeom prst="rect">
            <a:avLst/>
          </a:prstGeom>
        </p:spPr>
        <p:txBody>
          <a:bodyPr>
            <a:normAutofit/>
          </a:bodyPr>
          <a:lstStyle>
            <a:lvl1pPr>
              <a:defRPr sz="2600" b="0">
                <a:solidFill>
                  <a:srgbClr val="726963"/>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pic>
        <p:nvPicPr>
          <p:cNvPr id="4" name="Picture 3">
            <a:extLst>
              <a:ext uri="{FF2B5EF4-FFF2-40B4-BE49-F238E27FC236}">
                <a16:creationId xmlns:a16="http://schemas.microsoft.com/office/drawing/2014/main" id="{4BE21862-74AB-404A-ABED-EFDA8A79B475}"/>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413963" y="1114770"/>
            <a:ext cx="6371487" cy="3392142"/>
          </a:xfrm>
          <a:prstGeom prst="rect">
            <a:avLst/>
          </a:prstGeom>
        </p:spPr>
      </p:pic>
      <p:sp>
        <p:nvSpPr>
          <p:cNvPr id="5" name="Picture Placeholder 4">
            <a:extLst>
              <a:ext uri="{FF2B5EF4-FFF2-40B4-BE49-F238E27FC236}">
                <a16:creationId xmlns:a16="http://schemas.microsoft.com/office/drawing/2014/main" id="{32F82DE1-B424-844E-9F6D-62BE472755AA}"/>
              </a:ext>
            </a:extLst>
          </p:cNvPr>
          <p:cNvSpPr>
            <a:spLocks noGrp="1"/>
          </p:cNvSpPr>
          <p:nvPr>
            <p:ph type="pic" sz="quarter" idx="10"/>
          </p:nvPr>
        </p:nvSpPr>
        <p:spPr>
          <a:xfrm>
            <a:off x="2643188" y="1289050"/>
            <a:ext cx="3967162" cy="2368550"/>
          </a:xfrm>
        </p:spPr>
        <p:txBody>
          <a:bodyPr>
            <a:normAutofit/>
          </a:bodyPr>
          <a:lstStyle>
            <a:lvl1pPr>
              <a:defRPr sz="1400"/>
            </a:lvl1pPr>
          </a:lstStyle>
          <a:p>
            <a:endParaRPr lang="en-US" dirty="0"/>
          </a:p>
        </p:txBody>
      </p:sp>
    </p:spTree>
    <p:extLst>
      <p:ext uri="{BB962C8B-B14F-4D97-AF65-F5344CB8AC3E}">
        <p14:creationId xmlns:p14="http://schemas.microsoft.com/office/powerpoint/2010/main" val="33098784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FABB5-9142-0F4E-90CA-438F3E935BF4}"/>
              </a:ext>
            </a:extLst>
          </p:cNvPr>
          <p:cNvSpPr>
            <a:spLocks noGrp="1"/>
          </p:cNvSpPr>
          <p:nvPr>
            <p:ph type="title"/>
          </p:nvPr>
        </p:nvSpPr>
        <p:spPr/>
        <p:txBody>
          <a:bodyPr/>
          <a:lstStyle/>
          <a:p>
            <a:r>
              <a:rPr lang="en-US"/>
              <a:t>Click to edit Master title style</a:t>
            </a:r>
          </a:p>
        </p:txBody>
      </p:sp>
      <p:sp>
        <p:nvSpPr>
          <p:cNvPr id="3" name="Rectangle 2">
            <a:extLst>
              <a:ext uri="{FF2B5EF4-FFF2-40B4-BE49-F238E27FC236}">
                <a16:creationId xmlns:a16="http://schemas.microsoft.com/office/drawing/2014/main" id="{67CFBECB-0096-6842-B50F-0F40838240BD}"/>
              </a:ext>
            </a:extLst>
          </p:cNvPr>
          <p:cNvSpPr/>
          <p:nvPr userDrawn="1"/>
        </p:nvSpPr>
        <p:spPr>
          <a:xfrm>
            <a:off x="0" y="1106167"/>
            <a:ext cx="9144000" cy="2405129"/>
          </a:xfrm>
          <a:prstGeom prst="rect">
            <a:avLst/>
          </a:prstGeom>
          <a:solidFill>
            <a:srgbClr val="4B285F"/>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6C1E4C25-32E5-B446-8CEC-56203A3233B2}"/>
              </a:ext>
            </a:extLst>
          </p:cNvPr>
          <p:cNvPicPr>
            <a:picLocks noChangeAspect="1"/>
          </p:cNvPicPr>
          <p:nvPr userDrawn="1"/>
        </p:nvPicPr>
        <p:blipFill>
          <a:blip r:embed="rId2"/>
          <a:stretch>
            <a:fillRect/>
          </a:stretch>
        </p:blipFill>
        <p:spPr>
          <a:xfrm rot="16200000">
            <a:off x="56724" y="290624"/>
            <a:ext cx="3922765" cy="4036213"/>
          </a:xfrm>
          <a:prstGeom prst="rect">
            <a:avLst/>
          </a:prstGeom>
        </p:spPr>
      </p:pic>
      <p:sp>
        <p:nvSpPr>
          <p:cNvPr id="5" name="Picture Placeholder 40">
            <a:extLst>
              <a:ext uri="{FF2B5EF4-FFF2-40B4-BE49-F238E27FC236}">
                <a16:creationId xmlns:a16="http://schemas.microsoft.com/office/drawing/2014/main" id="{B2A4D53D-6E65-6449-B245-F1A5C4128542}"/>
              </a:ext>
            </a:extLst>
          </p:cNvPr>
          <p:cNvSpPr>
            <a:spLocks noGrp="1"/>
          </p:cNvSpPr>
          <p:nvPr>
            <p:ph type="pic" sz="quarter" idx="10"/>
          </p:nvPr>
        </p:nvSpPr>
        <p:spPr>
          <a:xfrm>
            <a:off x="744218" y="1391545"/>
            <a:ext cx="2529334" cy="1845431"/>
          </a:xfrm>
        </p:spPr>
        <p:txBody>
          <a:bodyPr>
            <a:normAutofit/>
          </a:bodyPr>
          <a:lstStyle>
            <a:lvl1pPr>
              <a:defRPr sz="1400"/>
            </a:lvl1pPr>
          </a:lstStyle>
          <a:p>
            <a:endParaRPr lang="en-US" dirty="0"/>
          </a:p>
        </p:txBody>
      </p:sp>
    </p:spTree>
    <p:extLst>
      <p:ext uri="{BB962C8B-B14F-4D97-AF65-F5344CB8AC3E}">
        <p14:creationId xmlns:p14="http://schemas.microsoft.com/office/powerpoint/2010/main" val="36891112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4BAB37-7BEB-1045-8282-0D5833C9499A}"/>
              </a:ext>
            </a:extLst>
          </p:cNvPr>
          <p:cNvSpPr/>
          <p:nvPr userDrawn="1"/>
        </p:nvSpPr>
        <p:spPr>
          <a:xfrm>
            <a:off x="0" y="3359021"/>
            <a:ext cx="9144000" cy="1386716"/>
          </a:xfrm>
          <a:prstGeom prst="rect">
            <a:avLst/>
          </a:prstGeom>
          <a:solidFill>
            <a:srgbClr val="4B285F"/>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CFABB5-9142-0F4E-90CA-438F3E935BF4}"/>
              </a:ext>
            </a:extLst>
          </p:cNvPr>
          <p:cNvSpPr>
            <a:spLocks noGrp="1"/>
          </p:cNvSpPr>
          <p:nvPr>
            <p:ph type="title"/>
          </p:nvPr>
        </p:nvSpPr>
        <p:spPr/>
        <p:txBody>
          <a:bodyPr/>
          <a:lstStyle/>
          <a:p>
            <a:r>
              <a:rPr lang="en-US"/>
              <a:t>Click to edit Master title style</a:t>
            </a:r>
          </a:p>
        </p:txBody>
      </p:sp>
      <p:pic>
        <p:nvPicPr>
          <p:cNvPr id="6" name="Picture 5">
            <a:extLst>
              <a:ext uri="{FF2B5EF4-FFF2-40B4-BE49-F238E27FC236}">
                <a16:creationId xmlns:a16="http://schemas.microsoft.com/office/drawing/2014/main" id="{E90F98EE-9584-0A47-8B4D-166755F86A06}"/>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25930" y="1051561"/>
            <a:ext cx="2208134" cy="3694176"/>
          </a:xfrm>
          <a:prstGeom prst="rect">
            <a:avLst/>
          </a:prstGeom>
        </p:spPr>
      </p:pic>
      <p:sp>
        <p:nvSpPr>
          <p:cNvPr id="7" name="Picture Placeholder 6">
            <a:extLst>
              <a:ext uri="{FF2B5EF4-FFF2-40B4-BE49-F238E27FC236}">
                <a16:creationId xmlns:a16="http://schemas.microsoft.com/office/drawing/2014/main" id="{5E1059FE-0257-AF40-9EF0-43B514B348BB}"/>
              </a:ext>
            </a:extLst>
          </p:cNvPr>
          <p:cNvSpPr>
            <a:spLocks noGrp="1"/>
          </p:cNvSpPr>
          <p:nvPr>
            <p:ph type="pic" sz="quarter" idx="27"/>
          </p:nvPr>
        </p:nvSpPr>
        <p:spPr>
          <a:xfrm>
            <a:off x="758698" y="2022565"/>
            <a:ext cx="1445006" cy="1753907"/>
          </a:xfrm>
          <a:prstGeom prst="rect">
            <a:avLst/>
          </a:prstGeom>
          <a:noFill/>
          <a:ln w="6350">
            <a:noFill/>
          </a:ln>
        </p:spPr>
        <p:txBody>
          <a:bodyPr>
            <a:normAutofit/>
          </a:bodyPr>
          <a:lstStyle>
            <a:lvl1pPr>
              <a:defRPr sz="1400"/>
            </a:lvl1pPr>
          </a:lstStyle>
          <a:p>
            <a:endParaRPr lang="en-GB" dirty="0"/>
          </a:p>
        </p:txBody>
      </p:sp>
    </p:spTree>
    <p:extLst>
      <p:ext uri="{BB962C8B-B14F-4D97-AF65-F5344CB8AC3E}">
        <p14:creationId xmlns:p14="http://schemas.microsoft.com/office/powerpoint/2010/main" val="38354776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lang="en-US" sz="3600" b="0" kern="1200" cap="none" spc="-74" baseline="0" dirty="0">
                <a:ln w="3175">
                  <a:noFill/>
                </a:ln>
                <a:solidFill>
                  <a:schemeClr val="tx1"/>
                </a:solidFill>
                <a:effectLst/>
                <a:latin typeface="+mj-lt"/>
                <a:ea typeface="+mn-ea"/>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42872552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1563129"/>
            <a:ext cx="8740142" cy="917880"/>
          </a:xfrm>
          <a:noFill/>
        </p:spPr>
        <p:txBody>
          <a:bodyPr tIns="91440" bIns="91440" anchor="t" anchorCtr="0">
            <a:spAutoFit/>
          </a:bodyPr>
          <a:lstStyle>
            <a:lvl1pPr>
              <a:defRPr sz="5294" spc="-74"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3530873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237381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8966416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4D592F0-E595-9D46-AD10-9A2AC85F6F9B}"/>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6474"/>
            <a:ext cx="9144000" cy="4831124"/>
          </a:xfrm>
          <a:prstGeom prst="rect">
            <a:avLst/>
          </a:prstGeom>
        </p:spPr>
      </p:pic>
      <p:sp>
        <p:nvSpPr>
          <p:cNvPr id="7" name="Title 1">
            <a:extLst>
              <a:ext uri="{FF2B5EF4-FFF2-40B4-BE49-F238E27FC236}">
                <a16:creationId xmlns:a16="http://schemas.microsoft.com/office/drawing/2014/main" id="{C709CABC-4663-A040-9AEA-EBD74040EB8C}"/>
              </a:ext>
            </a:extLst>
          </p:cNvPr>
          <p:cNvSpPr>
            <a:spLocks noGrp="1"/>
          </p:cNvSpPr>
          <p:nvPr>
            <p:ph type="ctrTitle"/>
          </p:nvPr>
        </p:nvSpPr>
        <p:spPr>
          <a:xfrm>
            <a:off x="327862" y="3301824"/>
            <a:ext cx="6143277" cy="701450"/>
          </a:xfrm>
          <a:prstGeom prst="rect">
            <a:avLst/>
          </a:prstGeom>
        </p:spPr>
        <p:txBody>
          <a:bodyPr anchor="b" anchorCtr="0">
            <a:noAutofit/>
          </a:bodyPr>
          <a:lstStyle>
            <a:lvl1pPr algn="l">
              <a:defRPr sz="28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8" name="Subtitle 2">
            <a:extLst>
              <a:ext uri="{FF2B5EF4-FFF2-40B4-BE49-F238E27FC236}">
                <a16:creationId xmlns:a16="http://schemas.microsoft.com/office/drawing/2014/main" id="{8526BA26-AB87-0146-AA15-93002C241FB1}"/>
              </a:ext>
            </a:extLst>
          </p:cNvPr>
          <p:cNvSpPr>
            <a:spLocks noGrp="1"/>
          </p:cNvSpPr>
          <p:nvPr>
            <p:ph type="subTitle" idx="1"/>
          </p:nvPr>
        </p:nvSpPr>
        <p:spPr>
          <a:xfrm>
            <a:off x="325667" y="4006702"/>
            <a:ext cx="6143277" cy="536622"/>
          </a:xfrm>
          <a:prstGeom prst="rect">
            <a:avLst/>
          </a:prstGeom>
        </p:spPr>
        <p:txBody>
          <a:bodyPr>
            <a:normAutofit/>
          </a:bodyPr>
          <a:lstStyle>
            <a:lvl1pPr marL="0" indent="0" algn="l">
              <a:buNone/>
              <a:defRPr sz="1600" b="0">
                <a:solidFill>
                  <a:srgbClr val="FFFFFF"/>
                </a:solidFill>
                <a:latin typeface="Verdana"/>
                <a:cs typeface="Verdan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1" name="Rectangle 10">
            <a:extLst>
              <a:ext uri="{FF2B5EF4-FFF2-40B4-BE49-F238E27FC236}">
                <a16:creationId xmlns:a16="http://schemas.microsoft.com/office/drawing/2014/main" id="{67A1C377-FD44-8245-8B83-09037BDE8719}"/>
              </a:ext>
            </a:extLst>
          </p:cNvPr>
          <p:cNvSpPr/>
          <p:nvPr userDrawn="1"/>
        </p:nvSpPr>
        <p:spPr>
          <a:xfrm>
            <a:off x="0" y="4721225"/>
            <a:ext cx="9144000" cy="428033"/>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64BF5757-B239-AA44-8693-43207D39CC9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8937" y="-16474"/>
            <a:ext cx="2715805" cy="842836"/>
          </a:xfrm>
          <a:prstGeom prst="rect">
            <a:avLst/>
          </a:prstGeom>
        </p:spPr>
      </p:pic>
    </p:spTree>
    <p:extLst>
      <p:ext uri="{BB962C8B-B14F-4D97-AF65-F5344CB8AC3E}">
        <p14:creationId xmlns:p14="http://schemas.microsoft.com/office/powerpoint/2010/main" val="3689112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31CD189-933A-8847-8D05-5D0DA196B666}"/>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7" name="Title 1">
            <a:extLst>
              <a:ext uri="{FF2B5EF4-FFF2-40B4-BE49-F238E27FC236}">
                <a16:creationId xmlns:a16="http://schemas.microsoft.com/office/drawing/2014/main" id="{ACD5DFDA-4BA2-5249-BA5F-29DE047647D0}"/>
              </a:ext>
            </a:extLst>
          </p:cNvPr>
          <p:cNvSpPr>
            <a:spLocks noGrp="1"/>
          </p:cNvSpPr>
          <p:nvPr>
            <p:ph type="ctrTitle"/>
          </p:nvPr>
        </p:nvSpPr>
        <p:spPr>
          <a:xfrm>
            <a:off x="463252" y="3395279"/>
            <a:ext cx="7758397" cy="701450"/>
          </a:xfrm>
          <a:prstGeom prst="rect">
            <a:avLst/>
          </a:prstGeom>
        </p:spPr>
        <p:txBody>
          <a:bodyPr anchor="b" anchorCtr="0">
            <a:noAutofit/>
          </a:bodyPr>
          <a:lstStyle>
            <a:lvl1pPr algn="l">
              <a:defRPr sz="2800">
                <a:solidFill>
                  <a:srgbClr val="C0167A"/>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12" name="Subtitle 2">
            <a:extLst>
              <a:ext uri="{FF2B5EF4-FFF2-40B4-BE49-F238E27FC236}">
                <a16:creationId xmlns:a16="http://schemas.microsoft.com/office/drawing/2014/main" id="{B162A3A5-8533-8945-9FD6-543C97298BC5}"/>
              </a:ext>
            </a:extLst>
          </p:cNvPr>
          <p:cNvSpPr>
            <a:spLocks noGrp="1"/>
          </p:cNvSpPr>
          <p:nvPr>
            <p:ph type="subTitle" idx="1"/>
          </p:nvPr>
        </p:nvSpPr>
        <p:spPr>
          <a:xfrm>
            <a:off x="461057" y="4100157"/>
            <a:ext cx="6143277" cy="536622"/>
          </a:xfrm>
          <a:prstGeom prst="rect">
            <a:avLst/>
          </a:prstGeom>
        </p:spPr>
        <p:txBody>
          <a:bodyPr>
            <a:normAutofit/>
          </a:bodyPr>
          <a:lstStyle>
            <a:lvl1pPr marL="0" indent="0" algn="l">
              <a:buNone/>
              <a:defRPr sz="1800" b="0">
                <a:solidFill>
                  <a:srgbClr val="C0167A"/>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3" name="Picture 12">
            <a:extLst>
              <a:ext uri="{FF2B5EF4-FFF2-40B4-BE49-F238E27FC236}">
                <a16:creationId xmlns:a16="http://schemas.microsoft.com/office/drawing/2014/main" id="{73D45509-1222-C843-B1EE-BF31E3F1DA9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63252" y="268514"/>
            <a:ext cx="2352220" cy="547859"/>
          </a:xfrm>
          <a:prstGeom prst="rect">
            <a:avLst/>
          </a:prstGeom>
        </p:spPr>
      </p:pic>
    </p:spTree>
    <p:extLst>
      <p:ext uri="{BB962C8B-B14F-4D97-AF65-F5344CB8AC3E}">
        <p14:creationId xmlns:p14="http://schemas.microsoft.com/office/powerpoint/2010/main" val="2056813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40BFC65-DC03-7D46-AE26-4FF415B34B50}"/>
              </a:ext>
            </a:extLst>
          </p:cNvPr>
          <p:cNvPicPr>
            <a:picLocks noChangeAspect="1"/>
          </p:cNvPicPr>
          <p:nvPr userDrawn="1"/>
        </p:nvPicPr>
        <p:blipFill>
          <a:blip r:embed="rId2"/>
          <a:stretch>
            <a:fillRect/>
          </a:stretch>
        </p:blipFill>
        <p:spPr>
          <a:xfrm>
            <a:off x="0" y="0"/>
            <a:ext cx="9144000" cy="5143500"/>
          </a:xfrm>
          <a:prstGeom prst="rect">
            <a:avLst/>
          </a:prstGeom>
        </p:spPr>
      </p:pic>
      <p:pic>
        <p:nvPicPr>
          <p:cNvPr id="14" name="Picture 13">
            <a:extLst>
              <a:ext uri="{FF2B5EF4-FFF2-40B4-BE49-F238E27FC236}">
                <a16:creationId xmlns:a16="http://schemas.microsoft.com/office/drawing/2014/main" id="{0CD2DA2D-1204-474E-92B3-159847244D3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63252" y="268514"/>
            <a:ext cx="2352220" cy="547859"/>
          </a:xfrm>
          <a:prstGeom prst="rect">
            <a:avLst/>
          </a:prstGeom>
        </p:spPr>
      </p:pic>
      <p:sp>
        <p:nvSpPr>
          <p:cNvPr id="16" name="Title 1">
            <a:extLst>
              <a:ext uri="{FF2B5EF4-FFF2-40B4-BE49-F238E27FC236}">
                <a16:creationId xmlns:a16="http://schemas.microsoft.com/office/drawing/2014/main" id="{E627165D-581A-4744-95C6-2EE2E28C6F60}"/>
              </a:ext>
            </a:extLst>
          </p:cNvPr>
          <p:cNvSpPr>
            <a:spLocks noGrp="1"/>
          </p:cNvSpPr>
          <p:nvPr>
            <p:ph type="ctrTitle"/>
          </p:nvPr>
        </p:nvSpPr>
        <p:spPr>
          <a:xfrm>
            <a:off x="463252" y="3395279"/>
            <a:ext cx="7758397" cy="701450"/>
          </a:xfrm>
          <a:prstGeom prst="rect">
            <a:avLst/>
          </a:prstGeom>
        </p:spPr>
        <p:txBody>
          <a:bodyPr anchor="b" anchorCtr="0">
            <a:noAutofit/>
          </a:bodyPr>
          <a:lstStyle>
            <a:lvl1pPr algn="l">
              <a:defRPr sz="2800">
                <a:solidFill>
                  <a:srgbClr val="C0167A"/>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17" name="Subtitle 2">
            <a:extLst>
              <a:ext uri="{FF2B5EF4-FFF2-40B4-BE49-F238E27FC236}">
                <a16:creationId xmlns:a16="http://schemas.microsoft.com/office/drawing/2014/main" id="{790AB829-1444-6749-87F7-2D45499B06B0}"/>
              </a:ext>
            </a:extLst>
          </p:cNvPr>
          <p:cNvSpPr>
            <a:spLocks noGrp="1"/>
          </p:cNvSpPr>
          <p:nvPr>
            <p:ph type="subTitle" idx="1"/>
          </p:nvPr>
        </p:nvSpPr>
        <p:spPr>
          <a:xfrm>
            <a:off x="461057" y="4100157"/>
            <a:ext cx="6143277" cy="536622"/>
          </a:xfrm>
          <a:prstGeom prst="rect">
            <a:avLst/>
          </a:prstGeom>
        </p:spPr>
        <p:txBody>
          <a:bodyPr>
            <a:normAutofit/>
          </a:bodyPr>
          <a:lstStyle>
            <a:lvl1pPr marL="0" indent="0" algn="l">
              <a:buNone/>
              <a:defRPr sz="1800" b="0">
                <a:solidFill>
                  <a:srgbClr val="C0167A"/>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043467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9297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069521-5C1A-9449-A4B2-B54C1676D5DA}"/>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10" name="Title 1">
            <a:extLst>
              <a:ext uri="{FF2B5EF4-FFF2-40B4-BE49-F238E27FC236}">
                <a16:creationId xmlns:a16="http://schemas.microsoft.com/office/drawing/2014/main" id="{B630235D-75EC-2B48-AD54-1C7E0E9C2B9C}"/>
              </a:ext>
            </a:extLst>
          </p:cNvPr>
          <p:cNvSpPr>
            <a:spLocks noGrp="1"/>
          </p:cNvSpPr>
          <p:nvPr>
            <p:ph type="ctrTitle"/>
          </p:nvPr>
        </p:nvSpPr>
        <p:spPr>
          <a:xfrm>
            <a:off x="327862" y="3420696"/>
            <a:ext cx="6143277" cy="701450"/>
          </a:xfrm>
          <a:prstGeom prst="rect">
            <a:avLst/>
          </a:prstGeom>
        </p:spPr>
        <p:txBody>
          <a:bodyPr anchor="b" anchorCtr="0">
            <a:noAutofit/>
          </a:bodyPr>
          <a:lstStyle>
            <a:lvl1pPr algn="l">
              <a:defRPr sz="2800">
                <a:solidFill>
                  <a:srgbClr val="C0167A"/>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14" name="Subtitle 2">
            <a:extLst>
              <a:ext uri="{FF2B5EF4-FFF2-40B4-BE49-F238E27FC236}">
                <a16:creationId xmlns:a16="http://schemas.microsoft.com/office/drawing/2014/main" id="{12F0CB52-4535-8B4B-A39E-8981289669DF}"/>
              </a:ext>
            </a:extLst>
          </p:cNvPr>
          <p:cNvSpPr>
            <a:spLocks noGrp="1"/>
          </p:cNvSpPr>
          <p:nvPr>
            <p:ph type="subTitle" idx="1"/>
          </p:nvPr>
        </p:nvSpPr>
        <p:spPr>
          <a:xfrm>
            <a:off x="325667" y="4125574"/>
            <a:ext cx="6143277" cy="536622"/>
          </a:xfrm>
          <a:prstGeom prst="rect">
            <a:avLst/>
          </a:prstGeom>
        </p:spPr>
        <p:txBody>
          <a:bodyPr>
            <a:normAutofit/>
          </a:bodyPr>
          <a:lstStyle>
            <a:lvl1pPr marL="0" indent="0" algn="l">
              <a:buNone/>
              <a:defRPr sz="1600" b="0">
                <a:solidFill>
                  <a:srgbClr val="C0167A"/>
                </a:solidFill>
                <a:latin typeface="Verdana"/>
                <a:cs typeface="Verdan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3">
            <a:extLst>
              <a:ext uri="{FF2B5EF4-FFF2-40B4-BE49-F238E27FC236}">
                <a16:creationId xmlns:a16="http://schemas.microsoft.com/office/drawing/2014/main" id="{B8CD362C-3313-084E-AB6B-2064B6DC74F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8936" y="-16677"/>
            <a:ext cx="2715805" cy="842836"/>
          </a:xfrm>
          <a:prstGeom prst="rect">
            <a:avLst/>
          </a:prstGeom>
        </p:spPr>
      </p:pic>
    </p:spTree>
    <p:extLst>
      <p:ext uri="{BB962C8B-B14F-4D97-AF65-F5344CB8AC3E}">
        <p14:creationId xmlns:p14="http://schemas.microsoft.com/office/powerpoint/2010/main" val="1335914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64C2173C-F50B-3845-94E1-8D11157D7434}"/>
              </a:ext>
            </a:extLst>
          </p:cNvPr>
          <p:cNvSpPr>
            <a:spLocks noGrp="1"/>
          </p:cNvSpPr>
          <p:nvPr>
            <p:ph type="title"/>
          </p:nvPr>
        </p:nvSpPr>
        <p:spPr>
          <a:xfrm>
            <a:off x="242236" y="228144"/>
            <a:ext cx="8714943" cy="682400"/>
          </a:xfrm>
          <a:prstGeom prst="rect">
            <a:avLst/>
          </a:prstGeom>
        </p:spPr>
        <p:txBody>
          <a:bodyPr vert="horz" lIns="91440" tIns="45720" rIns="91440" bIns="45720" rtlCol="0" anchor="ctr">
            <a:normAutofit/>
          </a:bodyPr>
          <a:lstStyle/>
          <a:p>
            <a:r>
              <a:rPr lang="en-US" dirty="0"/>
              <a:t>Click to edit Master title style</a:t>
            </a:r>
          </a:p>
        </p:txBody>
      </p:sp>
      <p:sp>
        <p:nvSpPr>
          <p:cNvPr id="8" name="AutoShape 1">
            <a:extLst>
              <a:ext uri="{FF2B5EF4-FFF2-40B4-BE49-F238E27FC236}">
                <a16:creationId xmlns:a16="http://schemas.microsoft.com/office/drawing/2014/main" id="{E0607523-3561-664C-9247-D9696099A5AB}"/>
              </a:ext>
            </a:extLst>
          </p:cNvPr>
          <p:cNvSpPr>
            <a:spLocks/>
          </p:cNvSpPr>
          <p:nvPr userDrawn="1"/>
        </p:nvSpPr>
        <p:spPr bwMode="auto">
          <a:xfrm>
            <a:off x="-1" y="1040288"/>
            <a:ext cx="4507991" cy="1980182"/>
          </a:xfrm>
          <a:custGeom>
            <a:avLst/>
            <a:gdLst>
              <a:gd name="T0" fmla="*/ 1712119 w 21600"/>
              <a:gd name="T1" fmla="*/ 1022350 h 21600"/>
              <a:gd name="T2" fmla="*/ 1712119 w 21600"/>
              <a:gd name="T3" fmla="*/ 1022350 h 21600"/>
              <a:gd name="T4" fmla="*/ 1712119 w 21600"/>
              <a:gd name="T5" fmla="*/ 1022350 h 21600"/>
              <a:gd name="T6" fmla="*/ 1712119 w 21600"/>
              <a:gd name="T7" fmla="*/ 10223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C0167A"/>
          </a:solidFill>
          <a:ln w="25400" cap="flat" cmpd="sng">
            <a:solidFill>
              <a:srgbClr val="000000">
                <a:alpha val="0"/>
              </a:srgbClr>
            </a:solidFill>
            <a:prstDash val="solid"/>
            <a:miter lim="0"/>
            <a:headEnd/>
            <a:tailEnd/>
          </a:ln>
          <a:effectLst/>
        </p:spPr>
        <p:txBody>
          <a:bodyPr lIns="0" tIns="0" rIns="0" bIns="0"/>
          <a:lstStyle>
            <a:defPPr>
              <a:defRPr lang="es-ES"/>
            </a:defPPr>
            <a:lvl1pPr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1pPr>
            <a:lvl2pPr marL="4572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2pPr>
            <a:lvl3pPr marL="9144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3pPr>
            <a:lvl4pPr marL="13716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4pPr>
            <a:lvl5pPr marL="18288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5pPr>
            <a:lvl6pPr marL="22860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6pPr>
            <a:lvl7pPr marL="27432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7pPr>
            <a:lvl8pPr marL="32004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8pPr>
            <a:lvl9pPr marL="36576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9pPr>
          </a:lstStyle>
          <a:p>
            <a:endParaRPr lang="en-US" sz="1800"/>
          </a:p>
        </p:txBody>
      </p:sp>
      <p:sp>
        <p:nvSpPr>
          <p:cNvPr id="9" name="AutoShape 2">
            <a:extLst>
              <a:ext uri="{FF2B5EF4-FFF2-40B4-BE49-F238E27FC236}">
                <a16:creationId xmlns:a16="http://schemas.microsoft.com/office/drawing/2014/main" id="{61EE562A-A36F-3148-9CBF-774CB14FDE4C}"/>
              </a:ext>
            </a:extLst>
          </p:cNvPr>
          <p:cNvSpPr>
            <a:spLocks/>
          </p:cNvSpPr>
          <p:nvPr userDrawn="1"/>
        </p:nvSpPr>
        <p:spPr bwMode="auto">
          <a:xfrm>
            <a:off x="4507990" y="1040288"/>
            <a:ext cx="4636009" cy="1980182"/>
          </a:xfrm>
          <a:custGeom>
            <a:avLst/>
            <a:gdLst>
              <a:gd name="T0" fmla="*/ 1671638 w 21600"/>
              <a:gd name="T1" fmla="*/ 1021557 h 21600"/>
              <a:gd name="T2" fmla="*/ 1671638 w 21600"/>
              <a:gd name="T3" fmla="*/ 1021557 h 21600"/>
              <a:gd name="T4" fmla="*/ 1671638 w 21600"/>
              <a:gd name="T5" fmla="*/ 1021557 h 21600"/>
              <a:gd name="T6" fmla="*/ 1671638 w 21600"/>
              <a:gd name="T7" fmla="*/ 102155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4B285F"/>
          </a:solidFill>
          <a:ln w="25400" cap="flat" cmpd="sng">
            <a:solidFill>
              <a:srgbClr val="000000">
                <a:alpha val="0"/>
              </a:srgbClr>
            </a:solidFill>
            <a:prstDash val="solid"/>
            <a:miter lim="0"/>
            <a:headEnd/>
            <a:tailEnd/>
          </a:ln>
          <a:effectLst/>
        </p:spPr>
        <p:txBody>
          <a:bodyPr lIns="0" tIns="0" rIns="0" bIns="0"/>
          <a:lstStyle>
            <a:defPPr>
              <a:defRPr lang="es-ES"/>
            </a:defPPr>
            <a:lvl1pPr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1pPr>
            <a:lvl2pPr marL="4572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2pPr>
            <a:lvl3pPr marL="9144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3pPr>
            <a:lvl4pPr marL="13716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4pPr>
            <a:lvl5pPr marL="18288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5pPr>
            <a:lvl6pPr marL="22860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6pPr>
            <a:lvl7pPr marL="27432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7pPr>
            <a:lvl8pPr marL="32004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8pPr>
            <a:lvl9pPr marL="36576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9pPr>
          </a:lstStyle>
          <a:p>
            <a:endParaRPr lang="en-US" sz="1800"/>
          </a:p>
        </p:txBody>
      </p:sp>
      <p:pic>
        <p:nvPicPr>
          <p:cNvPr id="11" name="Picture 10">
            <a:extLst>
              <a:ext uri="{FF2B5EF4-FFF2-40B4-BE49-F238E27FC236}">
                <a16:creationId xmlns:a16="http://schemas.microsoft.com/office/drawing/2014/main" id="{2A2510AD-E53D-CA4F-AC25-310A0E297EFC}"/>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3274" t="5192" r="26400" b="7088"/>
          <a:stretch/>
        </p:blipFill>
        <p:spPr>
          <a:xfrm>
            <a:off x="3540317" y="1181891"/>
            <a:ext cx="2029403" cy="3537354"/>
          </a:xfrm>
          <a:prstGeom prst="rect">
            <a:avLst/>
          </a:prstGeom>
        </p:spPr>
      </p:pic>
      <p:sp>
        <p:nvSpPr>
          <p:cNvPr id="5" name="Picture Placeholder 4">
            <a:extLst>
              <a:ext uri="{FF2B5EF4-FFF2-40B4-BE49-F238E27FC236}">
                <a16:creationId xmlns:a16="http://schemas.microsoft.com/office/drawing/2014/main" id="{5F43A390-CF7E-BB4E-A004-2C66267FEF2F}"/>
              </a:ext>
            </a:extLst>
          </p:cNvPr>
          <p:cNvSpPr>
            <a:spLocks noGrp="1"/>
          </p:cNvSpPr>
          <p:nvPr>
            <p:ph type="pic" sz="quarter" idx="10"/>
          </p:nvPr>
        </p:nvSpPr>
        <p:spPr>
          <a:xfrm>
            <a:off x="3867150" y="1700213"/>
            <a:ext cx="1390650" cy="2460625"/>
          </a:xfrm>
        </p:spPr>
        <p:txBody>
          <a:bodyPr>
            <a:normAutofit/>
          </a:bodyPr>
          <a:lstStyle>
            <a:lvl1pPr>
              <a:defRPr sz="1200"/>
            </a:lvl1pPr>
          </a:lstStyle>
          <a:p>
            <a:endParaRPr lang="en-US" dirty="0"/>
          </a:p>
        </p:txBody>
      </p:sp>
    </p:spTree>
    <p:extLst>
      <p:ext uri="{BB962C8B-B14F-4D97-AF65-F5344CB8AC3E}">
        <p14:creationId xmlns:p14="http://schemas.microsoft.com/office/powerpoint/2010/main" val="620036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2284242" y="1113409"/>
            <a:ext cx="2014532" cy="2435948"/>
          </a:xfrm>
        </p:spPr>
        <p:txBody>
          <a:bodyPr anchor="ctr"/>
          <a:lstStyle>
            <a:lvl1pPr marL="0" indent="0" algn="ctr">
              <a:buFontTx/>
              <a:buNone/>
              <a:defRPr/>
            </a:lvl1pPr>
          </a:lstStyle>
          <a:p>
            <a:r>
              <a:rPr lang="en-US" dirty="0"/>
              <a:t>Photo</a:t>
            </a:r>
          </a:p>
        </p:txBody>
      </p:sp>
      <p:sp>
        <p:nvSpPr>
          <p:cNvPr id="12" name="Picture Placeholder 4"/>
          <p:cNvSpPr>
            <a:spLocks noGrp="1"/>
          </p:cNvSpPr>
          <p:nvPr>
            <p:ph type="pic" sz="quarter" idx="11" hasCustomPrompt="1"/>
          </p:nvPr>
        </p:nvSpPr>
        <p:spPr>
          <a:xfrm>
            <a:off x="4855992" y="1113409"/>
            <a:ext cx="2014532" cy="2435948"/>
          </a:xfrm>
        </p:spPr>
        <p:txBody>
          <a:bodyPr anchor="ctr"/>
          <a:lstStyle>
            <a:lvl1pPr marL="0" indent="0" algn="ctr">
              <a:buFontTx/>
              <a:buNone/>
              <a:defRPr/>
            </a:lvl1pPr>
          </a:lstStyle>
          <a:p>
            <a:r>
              <a:rPr lang="en-US" dirty="0"/>
              <a:t>Photo</a:t>
            </a:r>
          </a:p>
        </p:txBody>
      </p:sp>
      <p:sp>
        <p:nvSpPr>
          <p:cNvPr id="2" name="Rectangle 1"/>
          <p:cNvSpPr/>
          <p:nvPr userDrawn="1"/>
        </p:nvSpPr>
        <p:spPr>
          <a:xfrm>
            <a:off x="2287094" y="989584"/>
            <a:ext cx="2011680" cy="95250"/>
          </a:xfrm>
          <a:prstGeom prst="rect">
            <a:avLst/>
          </a:prstGeom>
          <a:solidFill>
            <a:srgbClr val="582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4855992" y="989584"/>
            <a:ext cx="2011680" cy="95250"/>
          </a:xfrm>
          <a:prstGeom prst="rect">
            <a:avLst/>
          </a:prstGeom>
          <a:solidFill>
            <a:srgbClr val="B01C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723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847871" y="1237405"/>
            <a:ext cx="1909425" cy="2308854"/>
          </a:xfrm>
        </p:spPr>
        <p:txBody>
          <a:bodyPr anchor="ctr"/>
          <a:lstStyle>
            <a:lvl1pPr marL="0" indent="0" algn="ctr">
              <a:buFontTx/>
              <a:buNone/>
              <a:defRPr/>
            </a:lvl1pPr>
          </a:lstStyle>
          <a:p>
            <a:r>
              <a:rPr lang="en-US" dirty="0"/>
              <a:t>Photo</a:t>
            </a:r>
          </a:p>
        </p:txBody>
      </p:sp>
      <p:sp>
        <p:nvSpPr>
          <p:cNvPr id="9" name="Picture Placeholder 4"/>
          <p:cNvSpPr>
            <a:spLocks noGrp="1"/>
          </p:cNvSpPr>
          <p:nvPr>
            <p:ph type="pic" sz="quarter" idx="11" hasCustomPrompt="1"/>
          </p:nvPr>
        </p:nvSpPr>
        <p:spPr>
          <a:xfrm>
            <a:off x="3514871" y="1237405"/>
            <a:ext cx="1909425" cy="2308854"/>
          </a:xfrm>
        </p:spPr>
        <p:txBody>
          <a:bodyPr anchor="ctr"/>
          <a:lstStyle>
            <a:lvl1pPr marL="0" indent="0" algn="ctr">
              <a:buFontTx/>
              <a:buNone/>
              <a:defRPr/>
            </a:lvl1pPr>
          </a:lstStyle>
          <a:p>
            <a:r>
              <a:rPr lang="en-US" dirty="0"/>
              <a:t>Photo</a:t>
            </a:r>
          </a:p>
        </p:txBody>
      </p:sp>
      <p:sp>
        <p:nvSpPr>
          <p:cNvPr id="10" name="Picture Placeholder 4"/>
          <p:cNvSpPr>
            <a:spLocks noGrp="1"/>
          </p:cNvSpPr>
          <p:nvPr>
            <p:ph type="pic" sz="quarter" idx="12" hasCustomPrompt="1"/>
          </p:nvPr>
        </p:nvSpPr>
        <p:spPr>
          <a:xfrm>
            <a:off x="6181871" y="1237405"/>
            <a:ext cx="1909425" cy="2308854"/>
          </a:xfrm>
        </p:spPr>
        <p:txBody>
          <a:bodyPr anchor="ctr"/>
          <a:lstStyle>
            <a:lvl1pPr marL="0" indent="0" algn="ctr">
              <a:buFontTx/>
              <a:buNone/>
              <a:defRPr/>
            </a:lvl1pPr>
          </a:lstStyle>
          <a:p>
            <a:r>
              <a:rPr lang="en-US" dirty="0"/>
              <a:t>Photo</a:t>
            </a:r>
          </a:p>
        </p:txBody>
      </p:sp>
      <p:sp>
        <p:nvSpPr>
          <p:cNvPr id="6" name="Rectangle 5"/>
          <p:cNvSpPr/>
          <p:nvPr userDrawn="1"/>
        </p:nvSpPr>
        <p:spPr>
          <a:xfrm>
            <a:off x="847871" y="1123105"/>
            <a:ext cx="1911096" cy="95250"/>
          </a:xfrm>
          <a:prstGeom prst="rect">
            <a:avLst/>
          </a:prstGeom>
          <a:solidFill>
            <a:srgbClr val="582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3514871" y="1123105"/>
            <a:ext cx="1911096" cy="95250"/>
          </a:xfrm>
          <a:prstGeom prst="rect">
            <a:avLst/>
          </a:prstGeom>
          <a:solidFill>
            <a:srgbClr val="B01C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6181035" y="1123105"/>
            <a:ext cx="1911096" cy="95250"/>
          </a:xfrm>
          <a:prstGeom prst="rect">
            <a:avLst/>
          </a:prstGeom>
          <a:solidFill>
            <a:srgbClr val="D40E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9545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image" Target="../media/image15.emf"/><Relationship Id="rId5" Type="http://schemas.openxmlformats.org/officeDocument/2006/relationships/theme" Target="../theme/theme2.xml"/><Relationship Id="rId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2" name="Picture 21" descr="Insight-logo-W.png"/>
          <p:cNvPicPr>
            <a:picLocks noChangeAspect="1"/>
          </p:cNvPicPr>
          <p:nvPr userDrawn="1"/>
        </p:nvPicPr>
        <p:blipFill>
          <a:blip r:embed="rId17" cstate="screen">
            <a:extLst>
              <a:ext uri="{28A0092B-C50C-407E-A947-70E740481C1C}">
                <a14:useLocalDpi xmlns:a14="http://schemas.microsoft.com/office/drawing/2010/main"/>
              </a:ext>
            </a:extLst>
          </a:blip>
          <a:stretch>
            <a:fillRect/>
          </a:stretch>
        </p:blipFill>
        <p:spPr>
          <a:xfrm>
            <a:off x="7828134" y="148009"/>
            <a:ext cx="1082482" cy="444387"/>
          </a:xfrm>
          <a:prstGeom prst="rect">
            <a:avLst/>
          </a:prstGeom>
        </p:spPr>
      </p:pic>
      <p:sp>
        <p:nvSpPr>
          <p:cNvPr id="5" name="Title Placeholder 1">
            <a:extLst>
              <a:ext uri="{FF2B5EF4-FFF2-40B4-BE49-F238E27FC236}">
                <a16:creationId xmlns:a16="http://schemas.microsoft.com/office/drawing/2014/main" id="{B7739BEC-8628-624D-948B-53207FFF15B9}"/>
              </a:ext>
            </a:extLst>
          </p:cNvPr>
          <p:cNvSpPr>
            <a:spLocks noGrp="1"/>
          </p:cNvSpPr>
          <p:nvPr>
            <p:ph type="title"/>
          </p:nvPr>
        </p:nvSpPr>
        <p:spPr>
          <a:xfrm>
            <a:off x="242236" y="228144"/>
            <a:ext cx="8714943" cy="682400"/>
          </a:xfrm>
          <a:prstGeom prst="rect">
            <a:avLst/>
          </a:prstGeom>
        </p:spPr>
        <p:txBody>
          <a:bodyPr vert="horz" lIns="91440" tIns="45720" rIns="91440" bIns="45720" rtlCol="0" anchor="ctr">
            <a:normAutofit/>
          </a:bodyPr>
          <a:lstStyle/>
          <a:p>
            <a:r>
              <a:rPr lang="en-US" dirty="0"/>
              <a:t>Click to edit Master title style</a:t>
            </a:r>
          </a:p>
        </p:txBody>
      </p:sp>
      <p:sp>
        <p:nvSpPr>
          <p:cNvPr id="6" name="Text Placeholder 2">
            <a:extLst>
              <a:ext uri="{FF2B5EF4-FFF2-40B4-BE49-F238E27FC236}">
                <a16:creationId xmlns:a16="http://schemas.microsoft.com/office/drawing/2014/main" id="{C9944498-D1C7-2C49-9262-2C9E497050A0}"/>
              </a:ext>
            </a:extLst>
          </p:cNvPr>
          <p:cNvSpPr>
            <a:spLocks noGrp="1"/>
          </p:cNvSpPr>
          <p:nvPr>
            <p:ph type="body" idx="1"/>
          </p:nvPr>
        </p:nvSpPr>
        <p:spPr>
          <a:xfrm>
            <a:off x="230067" y="994469"/>
            <a:ext cx="8714944" cy="293541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4753232"/>
            <a:ext cx="9144000" cy="390268"/>
          </a:xfrm>
          <a:prstGeom prst="rect">
            <a:avLst/>
          </a:prstGeom>
          <a:gradFill flip="none" rotWithShape="1">
            <a:gsLst>
              <a:gs pos="0">
                <a:srgbClr val="B01C87"/>
              </a:gs>
              <a:gs pos="100000">
                <a:srgbClr val="582873"/>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54BBAEA6-B3A0-2547-80CE-DB8A65FBE042}"/>
              </a:ext>
            </a:extLst>
          </p:cNvPr>
          <p:cNvPicPr>
            <a:picLocks noChangeAspect="1"/>
          </p:cNvPicPr>
          <p:nvPr userDrawn="1"/>
        </p:nvPicPr>
        <p:blipFill>
          <a:blip r:embed="rId18" cstate="print">
            <a:extLst>
              <a:ext uri="{28A0092B-C50C-407E-A947-70E740481C1C}">
                <a14:useLocalDpi xmlns:a14="http://schemas.microsoft.com/office/drawing/2010/main"/>
              </a:ext>
            </a:extLst>
          </a:blip>
          <a:stretch>
            <a:fillRect/>
          </a:stretch>
        </p:blipFill>
        <p:spPr>
          <a:xfrm>
            <a:off x="7555593" y="4693240"/>
            <a:ext cx="1591056" cy="493776"/>
          </a:xfrm>
          <a:prstGeom prst="rect">
            <a:avLst/>
          </a:prstGeom>
        </p:spPr>
      </p:pic>
      <p:grpSp>
        <p:nvGrpSpPr>
          <p:cNvPr id="10" name="Group 9"/>
          <p:cNvGrpSpPr/>
          <p:nvPr userDrawn="1"/>
        </p:nvGrpSpPr>
        <p:grpSpPr>
          <a:xfrm>
            <a:off x="1364406" y="-500472"/>
            <a:ext cx="5591570" cy="357052"/>
            <a:chOff x="1364406" y="-500472"/>
            <a:chExt cx="5591570" cy="357052"/>
          </a:xfrm>
        </p:grpSpPr>
        <p:sp>
          <p:nvSpPr>
            <p:cNvPr id="11" name="Rectangle 10"/>
            <p:cNvSpPr/>
            <p:nvPr userDrawn="1"/>
          </p:nvSpPr>
          <p:spPr>
            <a:xfrm>
              <a:off x="1364406" y="-500472"/>
              <a:ext cx="357052" cy="357052"/>
            </a:xfrm>
            <a:prstGeom prst="rect">
              <a:avLst/>
            </a:prstGeom>
            <a:solidFill>
              <a:srgbClr val="D30C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1887858" y="-500472"/>
              <a:ext cx="357052" cy="357052"/>
            </a:xfrm>
            <a:prstGeom prst="rect">
              <a:avLst/>
            </a:prstGeom>
            <a:solidFill>
              <a:srgbClr val="ED19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2411310" y="-500472"/>
              <a:ext cx="357052" cy="357052"/>
            </a:xfrm>
            <a:prstGeom prst="rect">
              <a:avLst/>
            </a:prstGeom>
            <a:solidFill>
              <a:srgbClr val="D40E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2934762" y="-500472"/>
              <a:ext cx="357052" cy="357052"/>
            </a:xfrm>
            <a:prstGeom prst="rect">
              <a:avLst/>
            </a:prstGeom>
            <a:solidFill>
              <a:srgbClr val="B01C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3458214" y="-500472"/>
              <a:ext cx="357052" cy="357052"/>
            </a:xfrm>
            <a:prstGeom prst="rect">
              <a:avLst/>
            </a:prstGeom>
            <a:solidFill>
              <a:srgbClr val="582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3981666" y="-500472"/>
              <a:ext cx="357052" cy="357052"/>
            </a:xfrm>
            <a:prstGeom prst="rect">
              <a:avLst/>
            </a:prstGeom>
            <a:solidFill>
              <a:srgbClr val="5547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4505118" y="-500472"/>
              <a:ext cx="357052" cy="357052"/>
            </a:xfrm>
            <a:prstGeom prst="rect">
              <a:avLst/>
            </a:prstGeom>
            <a:solidFill>
              <a:srgbClr val="7D72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5028570" y="-500472"/>
              <a:ext cx="357052" cy="357052"/>
            </a:xfrm>
            <a:prstGeom prst="rect">
              <a:avLst/>
            </a:prstGeom>
            <a:solidFill>
              <a:srgbClr val="A39D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5552022" y="-500472"/>
              <a:ext cx="357052" cy="357052"/>
            </a:xfrm>
            <a:prstGeom prst="rect">
              <a:avLst/>
            </a:prstGeom>
            <a:solidFill>
              <a:srgbClr val="D4D0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6075474" y="-500472"/>
              <a:ext cx="357052" cy="357052"/>
            </a:xfrm>
            <a:prstGeom prst="rect">
              <a:avLst/>
            </a:prstGeom>
            <a:solidFill>
              <a:srgbClr val="0098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userDrawn="1"/>
          </p:nvSpPr>
          <p:spPr>
            <a:xfrm>
              <a:off x="6598924" y="-500472"/>
              <a:ext cx="357052" cy="357052"/>
            </a:xfrm>
            <a:prstGeom prst="rect">
              <a:avLst/>
            </a:prstGeom>
            <a:solidFill>
              <a:srgbClr val="57B5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3" name="Straight Connector 22"/>
          <p:cNvCxnSpPr/>
          <p:nvPr userDrawn="1"/>
        </p:nvCxnSpPr>
        <p:spPr>
          <a:xfrm>
            <a:off x="242236" y="994469"/>
            <a:ext cx="8686800" cy="0"/>
          </a:xfrm>
          <a:prstGeom prst="line">
            <a:avLst/>
          </a:prstGeom>
          <a:ln w="12700">
            <a:solidFill>
              <a:srgbClr val="582873"/>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1669281"/>
      </p:ext>
    </p:extLst>
  </p:cSld>
  <p:clrMap bg1="lt1" tx1="dk1" bg2="lt2" tx2="dk2" accent1="accent1" accent2="accent2" accent3="accent3" accent4="accent4" accent5="accent5" accent6="accent6" hlink="hlink" folHlink="folHlink"/>
  <p:sldLayoutIdLst>
    <p:sldLayoutId id="2147483686" r:id="rId1"/>
    <p:sldLayoutId id="2147483701" r:id="rId2"/>
    <p:sldLayoutId id="2147483687" r:id="rId3"/>
    <p:sldLayoutId id="2147483696" r:id="rId4"/>
    <p:sldLayoutId id="2147483699" r:id="rId5"/>
    <p:sldLayoutId id="2147483700" r:id="rId6"/>
    <p:sldLayoutId id="2147483702" r:id="rId7"/>
    <p:sldLayoutId id="2147483706" r:id="rId8"/>
    <p:sldLayoutId id="2147483707" r:id="rId9"/>
    <p:sldLayoutId id="2147483705" r:id="rId10"/>
    <p:sldLayoutId id="2147483698" r:id="rId11"/>
    <p:sldLayoutId id="2147483692" r:id="rId12"/>
    <p:sldLayoutId id="2147483697" r:id="rId13"/>
    <p:sldLayoutId id="2147483703" r:id="rId14"/>
    <p:sldLayoutId id="2147483704" r:id="rId15"/>
  </p:sldLayoutIdLst>
  <p:txStyles>
    <p:titleStyle>
      <a:lvl1pPr algn="l" defTabSz="685800" rtl="0" eaLnBrk="1" latinLnBrk="0" hangingPunct="1">
        <a:lnSpc>
          <a:spcPct val="90000"/>
        </a:lnSpc>
        <a:spcBef>
          <a:spcPct val="0"/>
        </a:spcBef>
        <a:buNone/>
        <a:defRPr sz="2600" kern="1200">
          <a:solidFill>
            <a:srgbClr val="706259"/>
          </a:solidFill>
          <a:latin typeface="Verdana" charset="0"/>
          <a:ea typeface="Verdana" charset="0"/>
          <a:cs typeface="Verdana"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930" y="217134"/>
            <a:ext cx="8741880" cy="674749"/>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01931" y="891884"/>
            <a:ext cx="8740141" cy="1697451"/>
          </a:xfrm>
          <a:prstGeom prst="rect">
            <a:avLst/>
          </a:prstGeom>
        </p:spPr>
        <p:txBody>
          <a:bodyPr vert="horz" wrap="square" lIns="146304" tIns="91440" rIns="146304" bIns="9144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rot="5400000">
            <a:off x="6890310" y="2259293"/>
            <a:ext cx="5143967" cy="624914"/>
          </a:xfrm>
          <a:prstGeom prst="rect">
            <a:avLst/>
          </a:prstGeom>
        </p:spPr>
      </p:pic>
    </p:spTree>
    <p:extLst>
      <p:ext uri="{BB962C8B-B14F-4D97-AF65-F5344CB8AC3E}">
        <p14:creationId xmlns:p14="http://schemas.microsoft.com/office/powerpoint/2010/main" val="1682011315"/>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Lst>
  <p:transition>
    <p:fade/>
  </p:transition>
  <p:txStyles>
    <p:titleStyle>
      <a:lvl1pPr algn="l" defTabSz="685775" rtl="0" eaLnBrk="1" latinLnBrk="0" hangingPunct="1">
        <a:lnSpc>
          <a:spcPct val="90000"/>
        </a:lnSpc>
        <a:spcBef>
          <a:spcPct val="0"/>
        </a:spcBef>
        <a:buNone/>
        <a:defRPr lang="en-US" sz="360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168073" marR="0" indent="-168073" algn="l" defTabSz="68577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j-lt"/>
          <a:ea typeface="+mn-ea"/>
          <a:cs typeface="+mn-cs"/>
        </a:defRPr>
      </a:lvl1pPr>
      <a:lvl2pPr marL="336145" marR="0" indent="-168073" algn="l" defTabSz="68577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59" kern="1200" spc="0" baseline="0">
          <a:gradFill>
            <a:gsLst>
              <a:gs pos="1250">
                <a:schemeClr val="tx1"/>
              </a:gs>
              <a:gs pos="100000">
                <a:schemeClr val="tx1"/>
              </a:gs>
            </a:gsLst>
            <a:lin ang="5400000" scaled="0"/>
          </a:gradFill>
          <a:latin typeface="+mn-lt"/>
          <a:ea typeface="+mn-ea"/>
          <a:cs typeface="+mn-cs"/>
        </a:defRPr>
      </a:lvl2pPr>
      <a:lvl3pPr marL="504218" marR="0" indent="-168073" algn="l" defTabSz="68577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765" kern="1200" spc="0" baseline="0">
          <a:gradFill>
            <a:gsLst>
              <a:gs pos="1250">
                <a:schemeClr val="tx1"/>
              </a:gs>
              <a:gs pos="100000">
                <a:schemeClr val="tx1"/>
              </a:gs>
            </a:gsLst>
            <a:lin ang="5400000" scaled="0"/>
          </a:gradFill>
          <a:latin typeface="+mn-lt"/>
          <a:ea typeface="+mn-ea"/>
          <a:cs typeface="+mn-cs"/>
        </a:defRPr>
      </a:lvl3pPr>
      <a:lvl4pPr marL="672290" marR="0" indent="-168073" algn="l" defTabSz="68577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18" kern="1200" spc="0" baseline="0">
          <a:gradFill>
            <a:gsLst>
              <a:gs pos="1250">
                <a:schemeClr val="tx1"/>
              </a:gs>
              <a:gs pos="100000">
                <a:schemeClr val="tx1"/>
              </a:gs>
            </a:gsLst>
            <a:lin ang="5400000" scaled="0"/>
          </a:gradFill>
          <a:latin typeface="+mn-lt"/>
          <a:ea typeface="+mn-ea"/>
          <a:cs typeface="+mn-cs"/>
        </a:defRPr>
      </a:lvl4pPr>
      <a:lvl5pPr marL="840362" marR="0" indent="-168073" algn="l" defTabSz="685775"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18" kern="1200" spc="0" baseline="0">
          <a:gradFill>
            <a:gsLst>
              <a:gs pos="1250">
                <a:schemeClr val="tx1"/>
              </a:gs>
              <a:gs pos="100000">
                <a:schemeClr val="tx1"/>
              </a:gs>
            </a:gsLst>
            <a:lin ang="5400000" scaled="0"/>
          </a:gradFill>
          <a:latin typeface="+mn-lt"/>
          <a:ea typeface="+mn-ea"/>
          <a:cs typeface="+mn-cs"/>
        </a:defRPr>
      </a:lvl5pPr>
      <a:lvl6pPr marL="1885882" indent="-171444" algn="l" defTabSz="685775"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770" indent="-171444" algn="l" defTabSz="685775"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658" indent="-171444" algn="l" defTabSz="68577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546" indent="-171444" algn="l" defTabSz="685775"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775" rtl="0" eaLnBrk="1" latinLnBrk="0" hangingPunct="1">
        <a:defRPr sz="1324" kern="1200">
          <a:solidFill>
            <a:schemeClr val="tx1"/>
          </a:solidFill>
          <a:latin typeface="+mn-lt"/>
          <a:ea typeface="+mn-ea"/>
          <a:cs typeface="+mn-cs"/>
        </a:defRPr>
      </a:lvl1pPr>
      <a:lvl2pPr marL="342887" algn="l" defTabSz="685775" rtl="0" eaLnBrk="1" latinLnBrk="0" hangingPunct="1">
        <a:defRPr sz="1324" kern="1200">
          <a:solidFill>
            <a:schemeClr val="tx1"/>
          </a:solidFill>
          <a:latin typeface="+mn-lt"/>
          <a:ea typeface="+mn-ea"/>
          <a:cs typeface="+mn-cs"/>
        </a:defRPr>
      </a:lvl2pPr>
      <a:lvl3pPr marL="685775" algn="l" defTabSz="685775" rtl="0" eaLnBrk="1" latinLnBrk="0" hangingPunct="1">
        <a:defRPr sz="1324" kern="1200">
          <a:solidFill>
            <a:schemeClr val="tx1"/>
          </a:solidFill>
          <a:latin typeface="+mn-lt"/>
          <a:ea typeface="+mn-ea"/>
          <a:cs typeface="+mn-cs"/>
        </a:defRPr>
      </a:lvl3pPr>
      <a:lvl4pPr marL="1028663" algn="l" defTabSz="685775" rtl="0" eaLnBrk="1" latinLnBrk="0" hangingPunct="1">
        <a:defRPr sz="1324" kern="1200">
          <a:solidFill>
            <a:schemeClr val="tx1"/>
          </a:solidFill>
          <a:latin typeface="+mn-lt"/>
          <a:ea typeface="+mn-ea"/>
          <a:cs typeface="+mn-cs"/>
        </a:defRPr>
      </a:lvl4pPr>
      <a:lvl5pPr marL="1371551" algn="l" defTabSz="685775" rtl="0" eaLnBrk="1" latinLnBrk="0" hangingPunct="1">
        <a:defRPr sz="1324" kern="1200">
          <a:solidFill>
            <a:schemeClr val="tx1"/>
          </a:solidFill>
          <a:latin typeface="+mn-lt"/>
          <a:ea typeface="+mn-ea"/>
          <a:cs typeface="+mn-cs"/>
        </a:defRPr>
      </a:lvl5pPr>
      <a:lvl6pPr marL="1714439" algn="l" defTabSz="685775" rtl="0" eaLnBrk="1" latinLnBrk="0" hangingPunct="1">
        <a:defRPr sz="1324" kern="1200">
          <a:solidFill>
            <a:schemeClr val="tx1"/>
          </a:solidFill>
          <a:latin typeface="+mn-lt"/>
          <a:ea typeface="+mn-ea"/>
          <a:cs typeface="+mn-cs"/>
        </a:defRPr>
      </a:lvl6pPr>
      <a:lvl7pPr marL="2057326" algn="l" defTabSz="685775" rtl="0" eaLnBrk="1" latinLnBrk="0" hangingPunct="1">
        <a:defRPr sz="1324" kern="1200">
          <a:solidFill>
            <a:schemeClr val="tx1"/>
          </a:solidFill>
          <a:latin typeface="+mn-lt"/>
          <a:ea typeface="+mn-ea"/>
          <a:cs typeface="+mn-cs"/>
        </a:defRPr>
      </a:lvl7pPr>
      <a:lvl8pPr marL="2400213" algn="l" defTabSz="685775" rtl="0" eaLnBrk="1" latinLnBrk="0" hangingPunct="1">
        <a:defRPr sz="1324" kern="1200">
          <a:solidFill>
            <a:schemeClr val="tx1"/>
          </a:solidFill>
          <a:latin typeface="+mn-lt"/>
          <a:ea typeface="+mn-ea"/>
          <a:cs typeface="+mn-cs"/>
        </a:defRPr>
      </a:lvl8pPr>
      <a:lvl9pPr marL="2743102" algn="l" defTabSz="685775"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392">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hyperlink" Target="mailto:john.miner@bluemeta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hyperlink" Target="https://spark.apache.org/docs/latest/api/python/pyspark.sql.html#pyspark.sql.DataFrame" TargetMode="External"/><Relationship Id="rId2" Type="http://schemas.openxmlformats.org/officeDocument/2006/relationships/hyperlink" Target="https://spark.apache.org/docs/latest/api/sql/index.html" TargetMode="External"/><Relationship Id="rId1" Type="http://schemas.openxmlformats.org/officeDocument/2006/relationships/slideLayout" Target="../slideLayouts/slideLayout12.xml"/><Relationship Id="rId4" Type="http://schemas.openxmlformats.org/officeDocument/2006/relationships/hyperlink" Target="https://www.mssqltips.com/sqlservertip/6700/azure-databricks-local-file-system-management/"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3" Type="http://schemas.openxmlformats.org/officeDocument/2006/relationships/hyperlink" Target="https://docs.databricks.com/security/access-control/table-acls/index.html" TargetMode="External"/><Relationship Id="rId2" Type="http://schemas.openxmlformats.org/officeDocument/2006/relationships/hyperlink" Target="https://spark.apache.org/docs/latest/api/sql/index.html" TargetMode="External"/><Relationship Id="rId1" Type="http://schemas.openxmlformats.org/officeDocument/2006/relationships/slideLayout" Target="../slideLayouts/slideLayout12.xml"/><Relationship Id="rId5" Type="http://schemas.openxmlformats.org/officeDocument/2006/relationships/hyperlink" Target="https://tinyurl.com/3rhuzrah" TargetMode="External"/><Relationship Id="rId4" Type="http://schemas.openxmlformats.org/officeDocument/2006/relationships/hyperlink" Target="https://docs.databricks.com/spark/latest/spark-sql/udf-python.html"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FD6E2-9F16-4D4B-A9D7-6716B4BB8B61}"/>
              </a:ext>
            </a:extLst>
          </p:cNvPr>
          <p:cNvSpPr>
            <a:spLocks noGrp="1"/>
          </p:cNvSpPr>
          <p:nvPr>
            <p:ph type="ctrTitle"/>
          </p:nvPr>
        </p:nvSpPr>
        <p:spPr>
          <a:xfrm>
            <a:off x="313053" y="3136344"/>
            <a:ext cx="7923803" cy="1432083"/>
          </a:xfrm>
        </p:spPr>
        <p:txBody>
          <a:bodyPr>
            <a:normAutofit fontScale="90000"/>
          </a:bodyPr>
          <a:lstStyle/>
          <a:p>
            <a:br>
              <a:rPr lang="en-US" sz="3600" b="1" i="0" dirty="0">
                <a:effectLst/>
                <a:latin typeface="Graphik Meetup"/>
              </a:rPr>
            </a:br>
            <a:br>
              <a:rPr lang="en-US" sz="3600" b="1" i="0" dirty="0">
                <a:effectLst/>
                <a:latin typeface="Graphik Meetup"/>
              </a:rPr>
            </a:br>
            <a:br>
              <a:rPr lang="en-US" sz="3600" b="1" i="0" dirty="0">
                <a:effectLst/>
                <a:latin typeface="Graphik Meetup"/>
              </a:rPr>
            </a:br>
            <a:r>
              <a:rPr lang="en-US" sz="3600" b="1" i="0" dirty="0">
                <a:effectLst/>
                <a:latin typeface="Graphik Meetup"/>
              </a:rPr>
              <a:t>Securing your delta lake with </a:t>
            </a:r>
            <a:br>
              <a:rPr lang="en-US" sz="3600" b="1" i="0" dirty="0">
                <a:effectLst/>
                <a:latin typeface="Graphik Meetup"/>
              </a:rPr>
            </a:br>
            <a:r>
              <a:rPr lang="en-US" sz="3600" b="1" i="0" dirty="0">
                <a:solidFill>
                  <a:srgbClr val="B01C87"/>
                </a:solidFill>
                <a:effectLst/>
                <a:latin typeface="Graphik Meetup"/>
              </a:rPr>
              <a:t>table access controls</a:t>
            </a:r>
            <a:br>
              <a:rPr lang="en-US" sz="1600" b="1" i="0" dirty="0">
                <a:effectLst/>
                <a:latin typeface="Graphik Meetup"/>
              </a:rPr>
            </a:br>
            <a:br>
              <a:rPr lang="en-US" sz="1600" b="1" i="0" dirty="0">
                <a:effectLst/>
                <a:latin typeface="Graphik Meetup"/>
              </a:rPr>
            </a:br>
            <a:endParaRPr lang="en-US" sz="2400" dirty="0"/>
          </a:p>
        </p:txBody>
      </p:sp>
      <p:sp>
        <p:nvSpPr>
          <p:cNvPr id="6" name="Subtitle 2"/>
          <p:cNvSpPr>
            <a:spLocks noGrp="1"/>
          </p:cNvSpPr>
          <p:nvPr>
            <p:ph type="subTitle" idx="1"/>
          </p:nvPr>
        </p:nvSpPr>
        <p:spPr>
          <a:xfrm>
            <a:off x="363854" y="4202688"/>
            <a:ext cx="2480946" cy="775129"/>
          </a:xfrm>
        </p:spPr>
        <p:txBody>
          <a:bodyPr/>
          <a:lstStyle/>
          <a:p>
            <a:r>
              <a:rPr lang="en-US" sz="1400" dirty="0">
                <a:latin typeface="+mn-lt"/>
              </a:rPr>
              <a:t>John Miner</a:t>
            </a:r>
            <a:br>
              <a:rPr lang="en-US" sz="1400" dirty="0">
                <a:latin typeface="+mn-lt"/>
              </a:rPr>
            </a:br>
            <a:r>
              <a:rPr lang="en-US" sz="1400" dirty="0">
                <a:latin typeface="+mn-lt"/>
              </a:rPr>
              <a:t>Data Architect</a:t>
            </a:r>
          </a:p>
          <a:p>
            <a:r>
              <a:rPr lang="en-US" sz="1400" dirty="0">
                <a:latin typeface="+mn-lt"/>
                <a:hlinkClick r:id="rId2"/>
              </a:rPr>
              <a:t>john.miner@insight.com</a:t>
            </a:r>
            <a:endParaRPr lang="en-US" sz="1400" dirty="0">
              <a:latin typeface="+mn-lt"/>
            </a:endParaRPr>
          </a:p>
          <a:p>
            <a:endParaRPr lang="en-US" dirty="0">
              <a:latin typeface="+mn-lt"/>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0081" y="4202688"/>
            <a:ext cx="1102430" cy="444981"/>
          </a:xfrm>
          <a:prstGeom prst="rect">
            <a:avLst/>
          </a:prstGeom>
        </p:spPr>
      </p:pic>
    </p:spTree>
    <p:extLst>
      <p:ext uri="{BB962C8B-B14F-4D97-AF65-F5344CB8AC3E}">
        <p14:creationId xmlns:p14="http://schemas.microsoft.com/office/powerpoint/2010/main" val="378932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solidFill>
                  <a:schemeClr val="tx1">
                    <a:lumMod val="65000"/>
                    <a:lumOff val="35000"/>
                  </a:schemeClr>
                </a:solidFill>
              </a:rPr>
              <a:t>Various File Types</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225937"/>
            <a:ext cx="8742652" cy="306228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800" dirty="0">
                <a:solidFill>
                  <a:srgbClr val="D40E8C"/>
                </a:solidFill>
              </a:rPr>
              <a:t>Weakly typed file formats </a:t>
            </a:r>
            <a:r>
              <a:rPr lang="en-US" sz="1800" dirty="0"/>
              <a:t>can lead to data quality and ETL pipeline issues.  For instance, a delimited file type as Comma Separated Values (CSV) can be easily broken.  This file type does not allow for compression.</a:t>
            </a:r>
          </a:p>
          <a:p>
            <a:endParaRPr lang="en-US" sz="1800" dirty="0"/>
          </a:p>
          <a:p>
            <a:r>
              <a:rPr lang="en-US" sz="1800" dirty="0">
                <a:solidFill>
                  <a:srgbClr val="D40E8C"/>
                </a:solidFill>
              </a:rPr>
              <a:t>Strongly typed file formats </a:t>
            </a:r>
            <a:r>
              <a:rPr lang="en-US" sz="1800" dirty="0"/>
              <a:t>can lead to better data quality and the least amount of ETL pipeline issues.  For instance, an Apache Parquet file format is stored as binary data, contains columns names/types and allows for compression of the data.</a:t>
            </a:r>
          </a:p>
          <a:p>
            <a:endParaRPr lang="en-US" sz="1800" dirty="0"/>
          </a:p>
          <a:p>
            <a:endParaRPr lang="en-US" sz="1800" dirty="0"/>
          </a:p>
        </p:txBody>
      </p:sp>
    </p:spTree>
    <p:extLst>
      <p:ext uri="{BB962C8B-B14F-4D97-AF65-F5344CB8AC3E}">
        <p14:creationId xmlns:p14="http://schemas.microsoft.com/office/powerpoint/2010/main" val="33326102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solidFill>
                  <a:schemeClr val="tx1">
                    <a:lumMod val="65000"/>
                    <a:lumOff val="35000"/>
                  </a:schemeClr>
                </a:solidFill>
              </a:rPr>
              <a:t>Delta File Format – Uses parquet files +</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225937"/>
            <a:ext cx="8742652" cy="3062283"/>
          </a:xfrm>
          <a:prstGeom prst="rect">
            <a:avLst/>
          </a:prstGeom>
        </p:spPr>
        <p:txBody>
          <a:bodyPr vert="horz" lIns="91440" tIns="45720" rIns="91440" bIns="45720" rtlCol="0">
            <a:normAutofit fontScale="92500"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800" dirty="0">
                <a:solidFill>
                  <a:srgbClr val="D40E8C"/>
                </a:solidFill>
              </a:rPr>
              <a:t>ACID </a:t>
            </a:r>
            <a:r>
              <a:rPr lang="en-US" sz="1800" dirty="0">
                <a:solidFill>
                  <a:srgbClr val="7D726D"/>
                </a:solidFill>
              </a:rPr>
              <a:t>transactions make sure complete writes are committed.</a:t>
            </a:r>
          </a:p>
          <a:p>
            <a:endParaRPr lang="en-US" sz="1800" dirty="0">
              <a:solidFill>
                <a:srgbClr val="7D726D"/>
              </a:solidFill>
            </a:endParaRPr>
          </a:p>
          <a:p>
            <a:r>
              <a:rPr lang="en-US" sz="1800" dirty="0">
                <a:solidFill>
                  <a:srgbClr val="D40E8C"/>
                </a:solidFill>
              </a:rPr>
              <a:t>Schema enforcement </a:t>
            </a:r>
            <a:r>
              <a:rPr lang="en-US" sz="1800" dirty="0">
                <a:solidFill>
                  <a:srgbClr val="7D726D"/>
                </a:solidFill>
              </a:rPr>
              <a:t>allows only clean data inserted into the lake. </a:t>
            </a:r>
            <a:endParaRPr lang="en-US" sz="1800" dirty="0"/>
          </a:p>
          <a:p>
            <a:endParaRPr lang="en-US" sz="1800" dirty="0"/>
          </a:p>
          <a:p>
            <a:r>
              <a:rPr lang="en-US" sz="1800" dirty="0">
                <a:solidFill>
                  <a:srgbClr val="D40E8C"/>
                </a:solidFill>
              </a:rPr>
              <a:t>Time travel </a:t>
            </a:r>
            <a:r>
              <a:rPr lang="en-US" sz="1800" dirty="0"/>
              <a:t>allows for versioning the delta lake table.  Thus, we can view data at any given point.</a:t>
            </a:r>
          </a:p>
          <a:p>
            <a:endParaRPr lang="en-US" sz="1800" dirty="0"/>
          </a:p>
          <a:p>
            <a:r>
              <a:rPr lang="en-US" sz="1800" dirty="0">
                <a:solidFill>
                  <a:srgbClr val="D40E8C"/>
                </a:solidFill>
              </a:rPr>
              <a:t>Snapshot isolation </a:t>
            </a:r>
            <a:r>
              <a:rPr lang="en-US" sz="1800" dirty="0"/>
              <a:t>allows for multiple readers and writers.</a:t>
            </a:r>
          </a:p>
          <a:p>
            <a:endParaRPr lang="en-US" sz="1800" dirty="0"/>
          </a:p>
          <a:p>
            <a:r>
              <a:rPr lang="en-US" sz="1800" dirty="0">
                <a:solidFill>
                  <a:srgbClr val="D40E8C"/>
                </a:solidFill>
              </a:rPr>
              <a:t>Open-source format </a:t>
            </a:r>
            <a:r>
              <a:rPr lang="en-US" sz="1800" dirty="0"/>
              <a:t>that is built for distributed systems such as Spark.</a:t>
            </a:r>
          </a:p>
          <a:p>
            <a:endParaRPr lang="en-US" sz="1800" dirty="0"/>
          </a:p>
          <a:p>
            <a:endParaRPr lang="en-US" sz="1800" dirty="0"/>
          </a:p>
        </p:txBody>
      </p:sp>
    </p:spTree>
    <p:extLst>
      <p:ext uri="{BB962C8B-B14F-4D97-AF65-F5344CB8AC3E}">
        <p14:creationId xmlns:p14="http://schemas.microsoft.com/office/powerpoint/2010/main" val="2948522149"/>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solidFill>
                  <a:schemeClr val="tx1">
                    <a:lumMod val="65000"/>
                    <a:lumOff val="35000"/>
                  </a:schemeClr>
                </a:solidFill>
              </a:rPr>
              <a:t>Delta Table = Hive Table based on Delta File</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225937"/>
            <a:ext cx="8742652" cy="306228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sz="1800" dirty="0"/>
          </a:p>
        </p:txBody>
      </p:sp>
      <p:pic>
        <p:nvPicPr>
          <p:cNvPr id="3" name="Picture 2" descr="Application, icon&#10;&#10;Description automatically generated with medium confidence">
            <a:extLst>
              <a:ext uri="{FF2B5EF4-FFF2-40B4-BE49-F238E27FC236}">
                <a16:creationId xmlns:a16="http://schemas.microsoft.com/office/drawing/2014/main" id="{2D08EDB5-3D79-4EEA-B927-F841E143CF4B}"/>
              </a:ext>
            </a:extLst>
          </p:cNvPr>
          <p:cNvPicPr>
            <a:picLocks noChangeAspect="1"/>
          </p:cNvPicPr>
          <p:nvPr/>
        </p:nvPicPr>
        <p:blipFill>
          <a:blip r:embed="rId2"/>
          <a:stretch>
            <a:fillRect/>
          </a:stretch>
        </p:blipFill>
        <p:spPr>
          <a:xfrm>
            <a:off x="589358" y="1417829"/>
            <a:ext cx="8154591" cy="2586446"/>
          </a:xfrm>
          <a:prstGeom prst="rect">
            <a:avLst/>
          </a:prstGeom>
        </p:spPr>
      </p:pic>
    </p:spTree>
    <p:extLst>
      <p:ext uri="{BB962C8B-B14F-4D97-AF65-F5344CB8AC3E}">
        <p14:creationId xmlns:p14="http://schemas.microsoft.com/office/powerpoint/2010/main" val="157228097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solidFill>
                  <a:schemeClr val="tx1">
                    <a:lumMod val="65000"/>
                    <a:lumOff val="35000"/>
                  </a:schemeClr>
                </a:solidFill>
              </a:rPr>
              <a:t>Data Lake – Zones &amp; Data Quality</a:t>
            </a:r>
          </a:p>
        </p:txBody>
      </p:sp>
      <p:pic>
        <p:nvPicPr>
          <p:cNvPr id="6" name="Picture 5" descr="A picture containing drawing&#10;&#10;Description automatically generated">
            <a:extLst>
              <a:ext uri="{FF2B5EF4-FFF2-40B4-BE49-F238E27FC236}">
                <a16:creationId xmlns:a16="http://schemas.microsoft.com/office/drawing/2014/main" id="{4D2BB93F-974C-478F-93CC-B873D4DC1165}"/>
              </a:ext>
            </a:extLst>
          </p:cNvPr>
          <p:cNvPicPr>
            <a:picLocks noChangeAspect="1"/>
          </p:cNvPicPr>
          <p:nvPr/>
        </p:nvPicPr>
        <p:blipFill>
          <a:blip r:embed="rId2"/>
          <a:stretch>
            <a:fillRect/>
          </a:stretch>
        </p:blipFill>
        <p:spPr>
          <a:xfrm>
            <a:off x="1243875" y="1302089"/>
            <a:ext cx="6884466" cy="2854960"/>
          </a:xfrm>
          <a:prstGeom prst="rect">
            <a:avLst/>
          </a:prstGeom>
        </p:spPr>
      </p:pic>
    </p:spTree>
    <p:extLst>
      <p:ext uri="{BB962C8B-B14F-4D97-AF65-F5344CB8AC3E}">
        <p14:creationId xmlns:p14="http://schemas.microsoft.com/office/powerpoint/2010/main" val="623833425"/>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rgbClr val="D40E8C"/>
            </a:gs>
            <a:gs pos="100000">
              <a:srgbClr val="CF108B"/>
            </a:gs>
          </a:gsLst>
          <a:lin ang="5400000" scaled="1"/>
        </a:gradFill>
        <a:effectLst/>
      </p:bgPr>
    </p:bg>
    <p:spTree>
      <p:nvGrpSpPr>
        <p:cNvPr id="1" name=""/>
        <p:cNvGrpSpPr/>
        <p:nvPr/>
      </p:nvGrpSpPr>
      <p:grpSpPr>
        <a:xfrm>
          <a:off x="0" y="0"/>
          <a:ext cx="0" cy="0"/>
          <a:chOff x="0" y="0"/>
          <a:chExt cx="0" cy="0"/>
        </a:xfrm>
      </p:grpSpPr>
      <p:sp>
        <p:nvSpPr>
          <p:cNvPr id="26" name="Title 1"/>
          <p:cNvSpPr txBox="1">
            <a:spLocks/>
          </p:cNvSpPr>
          <p:nvPr/>
        </p:nvSpPr>
        <p:spPr>
          <a:xfrm>
            <a:off x="4492336" y="1036530"/>
            <a:ext cx="3865307" cy="336159"/>
          </a:xfrm>
          <a:prstGeom prst="rect">
            <a:avLst/>
          </a:prstGeom>
        </p:spPr>
        <p:txBody>
          <a:bodyPr vert="horz" wrap="square" lIns="107571" tIns="67232" rIns="107571" bIns="67232" rtlCol="0" anchor="ctr">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r" defTabSz="699557" rtl="0" eaLnBrk="1" fontAlgn="ctr" latinLnBrk="0" hangingPunct="1">
              <a:lnSpc>
                <a:spcPct val="90000"/>
              </a:lnSpc>
              <a:spcBef>
                <a:spcPct val="0"/>
              </a:spcBef>
              <a:spcAft>
                <a:spcPts val="0"/>
              </a:spcAft>
              <a:buClrTx/>
              <a:buSzTx/>
              <a:buFontTx/>
              <a:buNone/>
              <a:tabLst/>
              <a:defRPr/>
            </a:pPr>
            <a:r>
              <a:rPr lang="en-US" sz="2100" spc="-77" dirty="0">
                <a:solidFill>
                  <a:schemeClr val="bg1"/>
                </a:solidFill>
                <a:latin typeface="Segoe UI Light"/>
              </a:rPr>
              <a:t>Logical Data Lake</a:t>
            </a:r>
            <a:endParaRPr kumimoji="0" lang="en-US" sz="2100" b="0" i="0" u="none" strike="noStrike" kern="1200" cap="none" spc="-77" normalizeH="0" baseline="0" noProof="0" dirty="0">
              <a:ln w="3175">
                <a:noFill/>
              </a:ln>
              <a:solidFill>
                <a:schemeClr val="bg1"/>
              </a:solidFill>
              <a:effectLst/>
              <a:uLnTx/>
              <a:uFillTx/>
              <a:latin typeface="Segoe UI Light"/>
              <a:ea typeface="+mn-ea"/>
              <a:cs typeface="Segoe UI" pitchFamily="34" charset="0"/>
            </a:endParaRPr>
          </a:p>
        </p:txBody>
      </p:sp>
      <p:sp>
        <p:nvSpPr>
          <p:cNvPr id="30" name="Title 1"/>
          <p:cNvSpPr txBox="1">
            <a:spLocks/>
          </p:cNvSpPr>
          <p:nvPr/>
        </p:nvSpPr>
        <p:spPr>
          <a:xfrm>
            <a:off x="4492336" y="2282460"/>
            <a:ext cx="3865307" cy="336159"/>
          </a:xfrm>
          <a:prstGeom prst="rect">
            <a:avLst/>
          </a:prstGeom>
        </p:spPr>
        <p:txBody>
          <a:bodyPr vert="horz" wrap="square" lIns="107571" tIns="67232" rIns="107571" bIns="67232" rtlCol="0" anchor="ctr">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r" defTabSz="699557" rtl="0" eaLnBrk="1" fontAlgn="ctr" latinLnBrk="0" hangingPunct="1">
              <a:lnSpc>
                <a:spcPct val="90000"/>
              </a:lnSpc>
              <a:spcBef>
                <a:spcPct val="0"/>
              </a:spcBef>
              <a:spcAft>
                <a:spcPts val="0"/>
              </a:spcAft>
              <a:buClrTx/>
              <a:buSzTx/>
              <a:buFontTx/>
              <a:buNone/>
              <a:tabLst/>
              <a:defRPr/>
            </a:pPr>
            <a:r>
              <a:rPr lang="en-US" sz="2100" spc="-77" dirty="0">
                <a:solidFill>
                  <a:srgbClr val="353535"/>
                </a:solidFill>
                <a:latin typeface="Segoe UI Light"/>
              </a:rPr>
              <a:t>Storage Concepts</a:t>
            </a:r>
            <a:endParaRPr kumimoji="0" lang="en-US" sz="2100" b="0" i="0" u="none" strike="noStrike" kern="1200" cap="none" spc="-77" normalizeH="0" baseline="0" noProof="0" dirty="0">
              <a:ln w="3175">
                <a:noFill/>
              </a:ln>
              <a:solidFill>
                <a:srgbClr val="353535"/>
              </a:solidFill>
              <a:effectLst/>
              <a:uLnTx/>
              <a:uFillTx/>
              <a:latin typeface="Segoe UI Light"/>
              <a:ea typeface="+mn-ea"/>
              <a:cs typeface="Segoe UI" pitchFamily="34" charset="0"/>
            </a:endParaRPr>
          </a:p>
        </p:txBody>
      </p:sp>
      <p:sp>
        <p:nvSpPr>
          <p:cNvPr id="31" name="Title 1"/>
          <p:cNvSpPr txBox="1">
            <a:spLocks/>
          </p:cNvSpPr>
          <p:nvPr/>
        </p:nvSpPr>
        <p:spPr>
          <a:xfrm>
            <a:off x="4492336" y="3528390"/>
            <a:ext cx="3865307" cy="294914"/>
          </a:xfrm>
          <a:prstGeom prst="rect">
            <a:avLst/>
          </a:prstGeom>
        </p:spPr>
        <p:txBody>
          <a:bodyPr vert="horz" wrap="square" lIns="107571" tIns="67232" rIns="107571" bIns="67232" rtlCol="0" anchor="ctr">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r" defTabSz="699557" rtl="0" eaLnBrk="1" fontAlgn="ctr" latinLnBrk="0" hangingPunct="1">
              <a:lnSpc>
                <a:spcPct val="90000"/>
              </a:lnSpc>
              <a:spcBef>
                <a:spcPct val="0"/>
              </a:spcBef>
              <a:spcAft>
                <a:spcPts val="0"/>
              </a:spcAft>
              <a:buClrTx/>
              <a:buSzTx/>
              <a:buFontTx/>
              <a:buNone/>
              <a:tabLst/>
              <a:defRPr/>
            </a:pPr>
            <a:endParaRPr kumimoji="0" lang="en-US" sz="2100" b="0" i="0" u="none" strike="noStrike" kern="1200" cap="none" spc="-77" normalizeH="0" baseline="0" noProof="0" dirty="0">
              <a:ln w="3175">
                <a:noFill/>
              </a:ln>
              <a:solidFill>
                <a:srgbClr val="353535"/>
              </a:solidFill>
              <a:effectLst/>
              <a:uLnTx/>
              <a:uFillTx/>
              <a:latin typeface="Segoe UI Light"/>
              <a:ea typeface="+mn-ea"/>
              <a:cs typeface="Segoe UI" pitchFamily="34" charset="0"/>
            </a:endParaRPr>
          </a:p>
          <a:p>
            <a:pPr marL="0" marR="0" lvl="0" indent="0" algn="r" defTabSz="699557" rtl="0" eaLnBrk="1" fontAlgn="ctr" latinLnBrk="0" hangingPunct="1">
              <a:lnSpc>
                <a:spcPct val="90000"/>
              </a:lnSpc>
              <a:spcBef>
                <a:spcPct val="0"/>
              </a:spcBef>
              <a:spcAft>
                <a:spcPts val="0"/>
              </a:spcAft>
              <a:buClrTx/>
              <a:buSzTx/>
              <a:buFontTx/>
              <a:buNone/>
              <a:tabLst/>
              <a:defRPr/>
            </a:pPr>
            <a:r>
              <a:rPr kumimoji="0" lang="en-US" sz="2100" b="0" i="0" u="none" strike="noStrike" kern="1200" cap="none" spc="-77" normalizeH="0" baseline="0" noProof="0" dirty="0">
                <a:ln w="3175">
                  <a:noFill/>
                </a:ln>
                <a:solidFill>
                  <a:srgbClr val="353535"/>
                </a:solidFill>
                <a:effectLst/>
                <a:uLnTx/>
                <a:uFillTx/>
                <a:latin typeface="Segoe UI Light"/>
                <a:ea typeface="+mn-ea"/>
                <a:cs typeface="Segoe UI" pitchFamily="34" charset="0"/>
              </a:rPr>
              <a:t>Data Privacy Concepts</a:t>
            </a:r>
          </a:p>
          <a:p>
            <a:pPr marL="0" marR="0" lvl="0" indent="0" algn="r" defTabSz="699557" rtl="0" eaLnBrk="1" fontAlgn="ctr" latinLnBrk="0" hangingPunct="1">
              <a:lnSpc>
                <a:spcPct val="90000"/>
              </a:lnSpc>
              <a:spcBef>
                <a:spcPct val="0"/>
              </a:spcBef>
              <a:spcAft>
                <a:spcPts val="0"/>
              </a:spcAft>
              <a:buClrTx/>
              <a:buSzTx/>
              <a:buFontTx/>
              <a:buNone/>
              <a:tabLst/>
              <a:defRPr/>
            </a:pPr>
            <a:endParaRPr kumimoji="0" lang="en-US" sz="2100" b="0" i="0" u="none" strike="noStrike" kern="1200" cap="none" spc="-77" normalizeH="0" baseline="0" noProof="0" dirty="0">
              <a:ln w="3175">
                <a:noFill/>
              </a:ln>
              <a:solidFill>
                <a:srgbClr val="353535"/>
              </a:solidFill>
              <a:effectLst/>
              <a:uLnTx/>
              <a:uFillTx/>
              <a:latin typeface="Segoe UI Light"/>
              <a:ea typeface="+mn-ea"/>
              <a:cs typeface="Segoe UI" pitchFamily="34" charset="0"/>
            </a:endParaRPr>
          </a:p>
        </p:txBody>
      </p:sp>
      <p:sp>
        <p:nvSpPr>
          <p:cNvPr id="33" name="Title 1">
            <a:extLst>
              <a:ext uri="{FF2B5EF4-FFF2-40B4-BE49-F238E27FC236}">
                <a16:creationId xmlns:a16="http://schemas.microsoft.com/office/drawing/2014/main" id="{4B1AA1AC-F98C-42BF-94E1-FCB6CF12D0C2}"/>
              </a:ext>
            </a:extLst>
          </p:cNvPr>
          <p:cNvSpPr txBox="1">
            <a:spLocks/>
          </p:cNvSpPr>
          <p:nvPr/>
        </p:nvSpPr>
        <p:spPr>
          <a:xfrm>
            <a:off x="3049187" y="413565"/>
            <a:ext cx="5308456" cy="336159"/>
          </a:xfrm>
          <a:prstGeom prst="rect">
            <a:avLst/>
          </a:prstGeom>
        </p:spPr>
        <p:txBody>
          <a:bodyPr vert="horz" wrap="square" lIns="107571" tIns="67232" rIns="107571" bIns="67232" rtlCol="0" anchor="ctr">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r" defTabSz="699557" rtl="0" eaLnBrk="1" fontAlgn="ctr" latinLnBrk="0" hangingPunct="1">
              <a:lnSpc>
                <a:spcPct val="90000"/>
              </a:lnSpc>
              <a:spcBef>
                <a:spcPct val="0"/>
              </a:spcBef>
              <a:spcAft>
                <a:spcPts val="0"/>
              </a:spcAft>
              <a:buClrTx/>
              <a:buSzTx/>
              <a:buFontTx/>
              <a:buNone/>
              <a:tabLst/>
              <a:defRPr/>
            </a:pPr>
            <a:r>
              <a:rPr kumimoji="0" lang="en-US" sz="2000" i="0" u="none" strike="noStrike" kern="1200" cap="none" spc="-77" normalizeH="0" baseline="0" noProof="0" dirty="0">
                <a:ln w="3175">
                  <a:noFill/>
                </a:ln>
                <a:solidFill>
                  <a:schemeClr val="bg1"/>
                </a:solidFill>
                <a:effectLst/>
                <a:uLnTx/>
                <a:uFillTx/>
                <a:latin typeface="Segoe UI Light"/>
                <a:ea typeface="+mn-ea"/>
                <a:cs typeface="Segoe UI" pitchFamily="34" charset="0"/>
              </a:rPr>
              <a:t>Apache Spark</a:t>
            </a:r>
          </a:p>
        </p:txBody>
      </p:sp>
      <p:sp>
        <p:nvSpPr>
          <p:cNvPr id="28" name="Title 1">
            <a:extLst>
              <a:ext uri="{FF2B5EF4-FFF2-40B4-BE49-F238E27FC236}">
                <a16:creationId xmlns:a16="http://schemas.microsoft.com/office/drawing/2014/main" id="{4F2144AC-828E-4220-BCD4-0B926E7494BC}"/>
              </a:ext>
            </a:extLst>
          </p:cNvPr>
          <p:cNvSpPr txBox="1">
            <a:spLocks/>
          </p:cNvSpPr>
          <p:nvPr/>
        </p:nvSpPr>
        <p:spPr>
          <a:xfrm>
            <a:off x="4492336" y="1659495"/>
            <a:ext cx="3865307" cy="336159"/>
          </a:xfrm>
          <a:prstGeom prst="rect">
            <a:avLst/>
          </a:prstGeom>
        </p:spPr>
        <p:txBody>
          <a:bodyPr vert="horz" wrap="square" lIns="107571" tIns="67232" rIns="107571" bIns="67232" rtlCol="0" anchor="ctr">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r" defTabSz="699557" rtl="0" eaLnBrk="1" fontAlgn="ctr" latinLnBrk="0" hangingPunct="1">
              <a:lnSpc>
                <a:spcPct val="90000"/>
              </a:lnSpc>
              <a:spcBef>
                <a:spcPct val="0"/>
              </a:spcBef>
              <a:spcAft>
                <a:spcPts val="0"/>
              </a:spcAft>
              <a:buClrTx/>
              <a:buSzTx/>
              <a:buFontTx/>
              <a:buNone/>
              <a:tabLst/>
              <a:defRPr/>
            </a:pPr>
            <a:r>
              <a:rPr kumimoji="0" lang="en-US" sz="2100" b="0" i="0" u="none" strike="noStrike" kern="1200" cap="none" spc="-77" normalizeH="0" baseline="0" noProof="0" dirty="0">
                <a:ln w="3175">
                  <a:noFill/>
                </a:ln>
                <a:solidFill>
                  <a:schemeClr val="tx1"/>
                </a:solidFill>
                <a:effectLst/>
                <a:uLnTx/>
                <a:uFillTx/>
                <a:latin typeface="Segoe UI Light"/>
                <a:ea typeface="+mn-ea"/>
                <a:cs typeface="Segoe UI" pitchFamily="34" charset="0"/>
              </a:rPr>
              <a:t>Data </a:t>
            </a:r>
            <a:r>
              <a:rPr lang="en-US" sz="2100" spc="-77" dirty="0">
                <a:solidFill>
                  <a:schemeClr val="tx1"/>
                </a:solidFill>
                <a:latin typeface="Segoe UI Light"/>
              </a:rPr>
              <a:t>Engineering</a:t>
            </a:r>
            <a:endParaRPr kumimoji="0" lang="en-US" sz="2100" b="0" i="0" u="none" strike="noStrike" kern="1200" cap="none" spc="-77" normalizeH="0" baseline="0" noProof="0" dirty="0">
              <a:ln w="3175">
                <a:noFill/>
              </a:ln>
              <a:solidFill>
                <a:schemeClr val="tx1"/>
              </a:solidFill>
              <a:effectLst/>
              <a:uLnTx/>
              <a:uFillTx/>
              <a:latin typeface="Segoe UI Light"/>
              <a:ea typeface="+mn-ea"/>
              <a:cs typeface="Segoe UI" pitchFamily="34" charset="0"/>
            </a:endParaRPr>
          </a:p>
        </p:txBody>
      </p:sp>
      <p:pic>
        <p:nvPicPr>
          <p:cNvPr id="40" name="Picture 39">
            <a:extLst>
              <a:ext uri="{FF2B5EF4-FFF2-40B4-BE49-F238E27FC236}">
                <a16:creationId xmlns:a16="http://schemas.microsoft.com/office/drawing/2014/main" id="{50DD5AFE-76DB-431D-92EA-B34B93BB18B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8419" y="4510248"/>
            <a:ext cx="1756310" cy="334323"/>
          </a:xfrm>
          <a:prstGeom prst="rect">
            <a:avLst/>
          </a:prstGeom>
        </p:spPr>
      </p:pic>
      <p:sp>
        <p:nvSpPr>
          <p:cNvPr id="2" name="AutoShape 2">
            <a:extLst>
              <a:ext uri="{FF2B5EF4-FFF2-40B4-BE49-F238E27FC236}">
                <a16:creationId xmlns:a16="http://schemas.microsoft.com/office/drawing/2014/main" id="{86C4FCE7-A572-4B9F-B66C-33FF724EB92B}"/>
              </a:ext>
            </a:extLst>
          </p:cNvPr>
          <p:cNvSpPr>
            <a:spLocks noChangeAspect="1" noChangeArrowheads="1"/>
          </p:cNvSpPr>
          <p:nvPr/>
        </p:nvSpPr>
        <p:spPr bwMode="auto">
          <a:xfrm>
            <a:off x="8052843"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0" name="Title 1">
            <a:extLst>
              <a:ext uri="{FF2B5EF4-FFF2-40B4-BE49-F238E27FC236}">
                <a16:creationId xmlns:a16="http://schemas.microsoft.com/office/drawing/2014/main" id="{9B95E2B2-E8EB-4562-9282-601AF1D89E6C}"/>
              </a:ext>
            </a:extLst>
          </p:cNvPr>
          <p:cNvSpPr txBox="1">
            <a:spLocks/>
          </p:cNvSpPr>
          <p:nvPr/>
        </p:nvSpPr>
        <p:spPr>
          <a:xfrm>
            <a:off x="4492336" y="2905425"/>
            <a:ext cx="3865307" cy="336159"/>
          </a:xfrm>
          <a:prstGeom prst="rect">
            <a:avLst/>
          </a:prstGeom>
        </p:spPr>
        <p:txBody>
          <a:bodyPr vert="horz" wrap="square" lIns="107571" tIns="67232" rIns="107571" bIns="67232" rtlCol="0" anchor="ctr">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r" defTabSz="699557" rtl="0" eaLnBrk="1" fontAlgn="ctr" latinLnBrk="0" hangingPunct="1">
              <a:lnSpc>
                <a:spcPct val="90000"/>
              </a:lnSpc>
              <a:spcBef>
                <a:spcPct val="0"/>
              </a:spcBef>
              <a:spcAft>
                <a:spcPts val="0"/>
              </a:spcAft>
              <a:buClrTx/>
              <a:buSzTx/>
              <a:buFontTx/>
              <a:buNone/>
              <a:tabLst/>
              <a:defRPr/>
            </a:pPr>
            <a:r>
              <a:rPr kumimoji="0" lang="en-US" sz="2100" b="0" i="0" u="none" strike="noStrike" kern="1200" cap="none" spc="-77" normalizeH="0" baseline="0" noProof="0" dirty="0">
                <a:ln w="3175">
                  <a:noFill/>
                </a:ln>
                <a:solidFill>
                  <a:srgbClr val="353535"/>
                </a:solidFill>
                <a:effectLst/>
                <a:uLnTx/>
                <a:uFillTx/>
                <a:latin typeface="Segoe UI Light"/>
                <a:ea typeface="+mn-ea"/>
                <a:cs typeface="Segoe UI" pitchFamily="34" charset="0"/>
              </a:rPr>
              <a:t>Clusters, Users &amp; Tables</a:t>
            </a:r>
          </a:p>
        </p:txBody>
      </p:sp>
      <p:sp>
        <p:nvSpPr>
          <p:cNvPr id="11" name="Title 1">
            <a:extLst>
              <a:ext uri="{FF2B5EF4-FFF2-40B4-BE49-F238E27FC236}">
                <a16:creationId xmlns:a16="http://schemas.microsoft.com/office/drawing/2014/main" id="{CD151FA0-7895-4334-8571-A1E7E37D2E3E}"/>
              </a:ext>
            </a:extLst>
          </p:cNvPr>
          <p:cNvSpPr txBox="1">
            <a:spLocks/>
          </p:cNvSpPr>
          <p:nvPr/>
        </p:nvSpPr>
        <p:spPr>
          <a:xfrm>
            <a:off x="4492336" y="4110107"/>
            <a:ext cx="3865307" cy="336159"/>
          </a:xfrm>
          <a:prstGeom prst="rect">
            <a:avLst/>
          </a:prstGeom>
        </p:spPr>
        <p:txBody>
          <a:bodyPr vert="horz" wrap="square" lIns="107571" tIns="67232" rIns="107571" bIns="67232" rtlCol="0" anchor="ctr">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r" defTabSz="699557" rtl="0" eaLnBrk="1" fontAlgn="ctr" latinLnBrk="0" hangingPunct="1">
              <a:lnSpc>
                <a:spcPct val="90000"/>
              </a:lnSpc>
              <a:spcBef>
                <a:spcPct val="0"/>
              </a:spcBef>
              <a:spcAft>
                <a:spcPts val="0"/>
              </a:spcAft>
              <a:buClrTx/>
              <a:buSzTx/>
              <a:buFontTx/>
              <a:buNone/>
              <a:tabLst/>
              <a:defRPr/>
            </a:pPr>
            <a:endParaRPr lang="en-US" sz="2100" spc="-77" dirty="0">
              <a:solidFill>
                <a:srgbClr val="353535"/>
              </a:solidFill>
              <a:latin typeface="Segoe UI Light"/>
            </a:endParaRPr>
          </a:p>
          <a:p>
            <a:pPr marL="0" marR="0" lvl="0" indent="0" algn="r" defTabSz="699557" rtl="0" eaLnBrk="1" fontAlgn="ctr" latinLnBrk="0" hangingPunct="1">
              <a:lnSpc>
                <a:spcPct val="90000"/>
              </a:lnSpc>
              <a:spcBef>
                <a:spcPct val="0"/>
              </a:spcBef>
              <a:spcAft>
                <a:spcPts val="0"/>
              </a:spcAft>
              <a:buClrTx/>
              <a:buSzTx/>
              <a:buFontTx/>
              <a:buNone/>
              <a:tabLst/>
              <a:defRPr/>
            </a:pPr>
            <a:r>
              <a:rPr lang="en-US" sz="2100" spc="-77" dirty="0">
                <a:solidFill>
                  <a:srgbClr val="353535"/>
                </a:solidFill>
                <a:latin typeface="Segoe UI Light"/>
              </a:rPr>
              <a:t>Summary</a:t>
            </a:r>
            <a:endParaRPr kumimoji="0" lang="en-US" sz="2100" b="0" i="0" u="none" strike="noStrike" kern="1200" cap="none" spc="-77" normalizeH="0" baseline="0" noProof="0" dirty="0">
              <a:ln w="3175">
                <a:noFill/>
              </a:ln>
              <a:solidFill>
                <a:srgbClr val="353535"/>
              </a:solidFill>
              <a:effectLst/>
              <a:uLnTx/>
              <a:uFillTx/>
              <a:latin typeface="Segoe UI Light"/>
              <a:ea typeface="+mn-ea"/>
              <a:cs typeface="Segoe UI" pitchFamily="34" charset="0"/>
            </a:endParaRPr>
          </a:p>
          <a:p>
            <a:pPr marL="0" marR="0" lvl="0" indent="0" algn="r" defTabSz="699557" rtl="0" eaLnBrk="1" fontAlgn="ctr" latinLnBrk="0" hangingPunct="1">
              <a:lnSpc>
                <a:spcPct val="90000"/>
              </a:lnSpc>
              <a:spcBef>
                <a:spcPct val="0"/>
              </a:spcBef>
              <a:spcAft>
                <a:spcPts val="0"/>
              </a:spcAft>
              <a:buClrTx/>
              <a:buSzTx/>
              <a:buFontTx/>
              <a:buNone/>
              <a:tabLst/>
              <a:defRPr/>
            </a:pPr>
            <a:endParaRPr kumimoji="0" lang="en-US" sz="2100" b="0" i="0" u="none" strike="noStrike" kern="1200" cap="none" spc="-77" normalizeH="0" baseline="0" noProof="0" dirty="0">
              <a:ln w="3175">
                <a:noFill/>
              </a:ln>
              <a:solidFill>
                <a:srgbClr val="353535"/>
              </a:solidFill>
              <a:effectLst/>
              <a:uLnTx/>
              <a:uFillTx/>
              <a:latin typeface="Segoe UI Light"/>
              <a:ea typeface="+mn-ea"/>
              <a:cs typeface="Segoe UI" pitchFamily="34" charset="0"/>
            </a:endParaRPr>
          </a:p>
        </p:txBody>
      </p:sp>
    </p:spTree>
    <p:extLst>
      <p:ext uri="{BB962C8B-B14F-4D97-AF65-F5344CB8AC3E}">
        <p14:creationId xmlns:p14="http://schemas.microsoft.com/office/powerpoint/2010/main" val="2318828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solidFill>
                  <a:schemeClr val="tx1">
                    <a:lumMod val="65000"/>
                    <a:lumOff val="35000"/>
                  </a:schemeClr>
                </a:solidFill>
              </a:rPr>
              <a:t>Load Patterns</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225937"/>
            <a:ext cx="8742652" cy="306228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800" dirty="0"/>
              <a:t>The </a:t>
            </a:r>
            <a:r>
              <a:rPr lang="en-US" sz="1800" dirty="0">
                <a:solidFill>
                  <a:srgbClr val="D40E8C"/>
                </a:solidFill>
              </a:rPr>
              <a:t>full load </a:t>
            </a:r>
            <a:r>
              <a:rPr lang="en-US" sz="1800" dirty="0"/>
              <a:t>design pattern involves replacing the target dataset with a completely new version.  Use this pattern with small sized data.</a:t>
            </a:r>
          </a:p>
          <a:p>
            <a:endParaRPr lang="en-US" sz="1800" dirty="0"/>
          </a:p>
          <a:p>
            <a:r>
              <a:rPr lang="en-US" sz="1800" dirty="0"/>
              <a:t>An </a:t>
            </a:r>
            <a:r>
              <a:rPr lang="en-US" sz="1800" dirty="0">
                <a:solidFill>
                  <a:srgbClr val="D40E8C"/>
                </a:solidFill>
              </a:rPr>
              <a:t>incremental load </a:t>
            </a:r>
            <a:r>
              <a:rPr lang="en-US" sz="1800" dirty="0"/>
              <a:t>design pattern involves merging the target dataset with a small dataset the represents changes over a given time period.  For instance, a daily update file.  This pattern can be used with small to medium sized data.</a:t>
            </a:r>
          </a:p>
          <a:p>
            <a:endParaRPr lang="en-US" sz="1800" dirty="0"/>
          </a:p>
          <a:p>
            <a:r>
              <a:rPr lang="en-US" sz="1800" dirty="0"/>
              <a:t>For the largest datasets, the use of a </a:t>
            </a:r>
            <a:r>
              <a:rPr lang="en-US" sz="1800" dirty="0">
                <a:solidFill>
                  <a:srgbClr val="D40E8C"/>
                </a:solidFill>
              </a:rPr>
              <a:t>partitioning</a:t>
            </a:r>
            <a:r>
              <a:rPr lang="en-US" sz="1800" dirty="0">
                <a:solidFill>
                  <a:srgbClr val="B01C87"/>
                </a:solidFill>
              </a:rPr>
              <a:t> </a:t>
            </a:r>
            <a:r>
              <a:rPr lang="en-US" sz="1800" dirty="0"/>
              <a:t>allows the full or incremental patterns to work with a subset of the data.</a:t>
            </a:r>
          </a:p>
        </p:txBody>
      </p:sp>
    </p:spTree>
    <p:extLst>
      <p:ext uri="{BB962C8B-B14F-4D97-AF65-F5344CB8AC3E}">
        <p14:creationId xmlns:p14="http://schemas.microsoft.com/office/powerpoint/2010/main" val="1161982553"/>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CFB47-01C3-42C8-A820-3CC815C02B6C}"/>
              </a:ext>
            </a:extLst>
          </p:cNvPr>
          <p:cNvSpPr>
            <a:spLocks noGrp="1"/>
          </p:cNvSpPr>
          <p:nvPr>
            <p:ph type="title"/>
          </p:nvPr>
        </p:nvSpPr>
        <p:spPr/>
        <p:txBody>
          <a:bodyPr/>
          <a:lstStyle/>
          <a:p>
            <a:r>
              <a:rPr lang="en-US" dirty="0"/>
              <a:t>Data Dictionary</a:t>
            </a:r>
          </a:p>
        </p:txBody>
      </p:sp>
      <p:sp>
        <p:nvSpPr>
          <p:cNvPr id="4" name="Text Placeholder 2">
            <a:extLst>
              <a:ext uri="{FF2B5EF4-FFF2-40B4-BE49-F238E27FC236}">
                <a16:creationId xmlns:a16="http://schemas.microsoft.com/office/drawing/2014/main" id="{5FC8F6C5-ECDD-4711-9540-A9D828BCFE6A}"/>
              </a:ext>
            </a:extLst>
          </p:cNvPr>
          <p:cNvSpPr txBox="1">
            <a:spLocks/>
          </p:cNvSpPr>
          <p:nvPr/>
        </p:nvSpPr>
        <p:spPr>
          <a:xfrm>
            <a:off x="214527" y="1225937"/>
            <a:ext cx="8742652" cy="306228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Some companies use a </a:t>
            </a:r>
            <a:r>
              <a:rPr lang="en-US" dirty="0">
                <a:solidFill>
                  <a:srgbClr val="CE108B"/>
                </a:solidFill>
              </a:rPr>
              <a:t>data dictionary </a:t>
            </a:r>
            <a:r>
              <a:rPr lang="en-US" dirty="0"/>
              <a:t>to enhance the information stored in the data lake.</a:t>
            </a:r>
          </a:p>
          <a:p>
            <a:endParaRPr lang="en-US" dirty="0"/>
          </a:p>
          <a:p>
            <a:r>
              <a:rPr lang="en-US" dirty="0"/>
              <a:t>It is very important to use naming convention standards on directories, sub-folders and files so that the information in the lake be easily found and understood.</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3842053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CFB47-01C3-42C8-A820-3CC815C02B6C}"/>
              </a:ext>
            </a:extLst>
          </p:cNvPr>
          <p:cNvSpPr>
            <a:spLocks noGrp="1"/>
          </p:cNvSpPr>
          <p:nvPr>
            <p:ph type="title"/>
          </p:nvPr>
        </p:nvSpPr>
        <p:spPr/>
        <p:txBody>
          <a:bodyPr/>
          <a:lstStyle/>
          <a:p>
            <a:r>
              <a:rPr lang="en-US" dirty="0"/>
              <a:t>Directory Naming Conventions</a:t>
            </a:r>
          </a:p>
        </p:txBody>
      </p:sp>
      <p:sp>
        <p:nvSpPr>
          <p:cNvPr id="4" name="Text Placeholder 2">
            <a:extLst>
              <a:ext uri="{FF2B5EF4-FFF2-40B4-BE49-F238E27FC236}">
                <a16:creationId xmlns:a16="http://schemas.microsoft.com/office/drawing/2014/main" id="{5FC8F6C5-ECDD-4711-9540-A9D828BCFE6A}"/>
              </a:ext>
            </a:extLst>
          </p:cNvPr>
          <p:cNvSpPr txBox="1">
            <a:spLocks/>
          </p:cNvSpPr>
          <p:nvPr/>
        </p:nvSpPr>
        <p:spPr>
          <a:xfrm>
            <a:off x="214527" y="1225937"/>
            <a:ext cx="8742652" cy="306228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2100" b="0" i="0" u="none" strike="noStrike" kern="1200" cap="none" spc="0" normalizeH="0" baseline="0" noProof="0" dirty="0">
                <a:ln>
                  <a:noFill/>
                </a:ln>
                <a:solidFill>
                  <a:srgbClr val="726963"/>
                </a:solidFill>
                <a:effectLst/>
                <a:uLnTx/>
                <a:uFillTx/>
                <a:latin typeface="Verdana" charset="0"/>
                <a:ea typeface="Verdana" charset="0"/>
              </a:rPr>
              <a:t>Here is a sample convention.</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endParaRPr kumimoji="0" lang="en-US" sz="2100" b="0" i="0" u="none" strike="noStrike" kern="1200" cap="none" spc="0" normalizeH="0" baseline="0" noProof="0" dirty="0">
              <a:ln>
                <a:noFill/>
              </a:ln>
              <a:solidFill>
                <a:srgbClr val="726963"/>
              </a:solidFill>
              <a:effectLst/>
              <a:uLnTx/>
              <a:uFillTx/>
              <a:latin typeface="Verdana" charset="0"/>
              <a:ea typeface="Verdana" charset="0"/>
            </a:endParaRPr>
          </a:p>
          <a:p>
            <a:pPr marL="342900" marR="0" lvl="1" indent="0" algn="l" defTabSz="685800" rtl="0" eaLnBrk="1" fontAlgn="auto" latinLnBrk="0" hangingPunct="1">
              <a:lnSpc>
                <a:spcPct val="90000"/>
              </a:lnSpc>
              <a:spcBef>
                <a:spcPts val="375"/>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D40E8C"/>
                </a:solidFill>
                <a:effectLst/>
                <a:uLnTx/>
                <a:uFillTx/>
                <a:latin typeface="Verdana" charset="0"/>
                <a:ea typeface="Verdana" charset="0"/>
              </a:rPr>
              <a:t>/</a:t>
            </a:r>
            <a:r>
              <a:rPr kumimoji="0" lang="en-US" sz="1800" b="0" i="0" u="none" strike="noStrike" kern="1200" cap="none" spc="0" normalizeH="0" baseline="0" noProof="0" dirty="0" err="1">
                <a:ln>
                  <a:noFill/>
                </a:ln>
                <a:solidFill>
                  <a:srgbClr val="D40E8C"/>
                </a:solidFill>
                <a:effectLst/>
                <a:uLnTx/>
                <a:uFillTx/>
                <a:latin typeface="Verdana" charset="0"/>
                <a:ea typeface="Verdana" charset="0"/>
              </a:rPr>
              <a:t>datalake</a:t>
            </a:r>
            <a:r>
              <a:rPr kumimoji="0" lang="en-US" sz="1800" b="0" i="0" u="none" strike="noStrike" kern="1200" cap="none" spc="0" normalizeH="0" baseline="0" noProof="0" dirty="0">
                <a:ln>
                  <a:noFill/>
                </a:ln>
                <a:solidFill>
                  <a:srgbClr val="D40E8C"/>
                </a:solidFill>
                <a:effectLst/>
                <a:uLnTx/>
                <a:uFillTx/>
                <a:latin typeface="Verdana" charset="0"/>
                <a:ea typeface="Verdana" charset="0"/>
              </a:rPr>
              <a:t>/raw/</a:t>
            </a:r>
          </a:p>
          <a:p>
            <a:pPr marL="342900" marR="0" lvl="1" indent="0" algn="l" defTabSz="685800" rtl="0" eaLnBrk="1" fontAlgn="auto" latinLnBrk="0" hangingPunct="1">
              <a:lnSpc>
                <a:spcPct val="90000"/>
              </a:lnSpc>
              <a:spcBef>
                <a:spcPts val="375"/>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D40E8C"/>
                </a:solidFill>
                <a:effectLst/>
                <a:uLnTx/>
                <a:uFillTx/>
                <a:latin typeface="Verdana" charset="0"/>
                <a:ea typeface="Verdana" charset="0"/>
              </a:rPr>
              <a:t>/</a:t>
            </a:r>
            <a:r>
              <a:rPr kumimoji="0" lang="en-US" sz="1800" b="0" i="0" u="none" strike="noStrike" kern="1200" cap="none" spc="0" normalizeH="0" baseline="0" noProof="0" dirty="0" err="1">
                <a:ln>
                  <a:noFill/>
                </a:ln>
                <a:solidFill>
                  <a:srgbClr val="D40E8C"/>
                </a:solidFill>
                <a:effectLst/>
                <a:uLnTx/>
                <a:uFillTx/>
                <a:latin typeface="Verdana" charset="0"/>
                <a:ea typeface="Verdana" charset="0"/>
              </a:rPr>
              <a:t>datalake</a:t>
            </a:r>
            <a:r>
              <a:rPr kumimoji="0" lang="en-US" sz="1800" b="0" i="0" u="none" strike="noStrike" kern="1200" cap="none" spc="0" normalizeH="0" baseline="0" noProof="0" dirty="0">
                <a:ln>
                  <a:noFill/>
                </a:ln>
                <a:solidFill>
                  <a:srgbClr val="D40E8C"/>
                </a:solidFill>
                <a:effectLst/>
                <a:uLnTx/>
                <a:uFillTx/>
                <a:latin typeface="Verdana" charset="0"/>
                <a:ea typeface="Verdana" charset="0"/>
              </a:rPr>
              <a:t>/refined/</a:t>
            </a:r>
          </a:p>
          <a:p>
            <a:pPr marL="342900" marR="0" lvl="1" indent="0" algn="l" defTabSz="685800" rtl="0" eaLnBrk="1" fontAlgn="auto" latinLnBrk="0" hangingPunct="1">
              <a:lnSpc>
                <a:spcPct val="90000"/>
              </a:lnSpc>
              <a:spcBef>
                <a:spcPts val="375"/>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D40E8C"/>
                </a:solidFill>
                <a:effectLst/>
                <a:uLnTx/>
                <a:uFillTx/>
                <a:latin typeface="Verdana" charset="0"/>
                <a:ea typeface="Verdana" charset="0"/>
              </a:rPr>
              <a:t>/</a:t>
            </a:r>
            <a:r>
              <a:rPr kumimoji="0" lang="en-US" sz="1800" b="0" i="0" u="none" strike="noStrike" kern="1200" cap="none" spc="0" normalizeH="0" baseline="0" noProof="0" dirty="0" err="1">
                <a:ln>
                  <a:noFill/>
                </a:ln>
                <a:solidFill>
                  <a:srgbClr val="D40E8C"/>
                </a:solidFill>
                <a:effectLst/>
                <a:uLnTx/>
                <a:uFillTx/>
                <a:latin typeface="Verdana" charset="0"/>
                <a:ea typeface="Verdana" charset="0"/>
              </a:rPr>
              <a:t>datalake</a:t>
            </a:r>
            <a:r>
              <a:rPr kumimoji="0" lang="en-US" sz="1800" b="0" i="0" u="none" strike="noStrike" kern="1200" cap="none" spc="0" normalizeH="0" baseline="0" noProof="0" dirty="0">
                <a:ln>
                  <a:noFill/>
                </a:ln>
                <a:solidFill>
                  <a:srgbClr val="D40E8C"/>
                </a:solidFill>
                <a:effectLst/>
                <a:uLnTx/>
                <a:uFillTx/>
                <a:latin typeface="Verdana" charset="0"/>
                <a:ea typeface="Verdana" charset="0"/>
              </a:rPr>
              <a:t>/curated/</a:t>
            </a:r>
          </a:p>
          <a:p>
            <a:pPr marL="342900" marR="0" lvl="1" indent="0" algn="l" defTabSz="685800" rtl="0" eaLnBrk="1" fontAlgn="auto" latinLnBrk="0" hangingPunct="1">
              <a:lnSpc>
                <a:spcPct val="90000"/>
              </a:lnSpc>
              <a:spcBef>
                <a:spcPts val="375"/>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rgbClr val="726963"/>
              </a:solidFill>
              <a:effectLst/>
              <a:uLnTx/>
              <a:uFillTx/>
              <a:latin typeface="Verdana" charset="0"/>
              <a:ea typeface="Verdana" charset="0"/>
            </a:endParaRP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2100" b="0" i="0" u="none" strike="noStrike" kern="1200" cap="none" spc="0" normalizeH="0" baseline="0" noProof="0" dirty="0">
                <a:ln>
                  <a:noFill/>
                </a:ln>
                <a:solidFill>
                  <a:srgbClr val="726963"/>
                </a:solidFill>
                <a:effectLst/>
                <a:uLnTx/>
                <a:uFillTx/>
                <a:latin typeface="Verdana" charset="0"/>
                <a:ea typeface="Verdana" charset="0"/>
              </a:rPr>
              <a:t>Unprocessed files land in raw zone; UPSERTED files keep delta table up-to-date in refined zone; and curated files are a unique business combination and aggregation.</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endParaRPr kumimoji="0" lang="en-US" sz="2100" b="0" i="0" u="none" strike="noStrike" kern="1200" cap="none" spc="0" normalizeH="0" baseline="0" noProof="0" dirty="0">
              <a:ln>
                <a:noFill/>
              </a:ln>
              <a:solidFill>
                <a:srgbClr val="726963"/>
              </a:solidFill>
              <a:effectLst/>
              <a:uLnTx/>
              <a:uFillTx/>
              <a:latin typeface="Verdana" charset="0"/>
              <a:ea typeface="Verdana" charset="0"/>
            </a:endParaRPr>
          </a:p>
        </p:txBody>
      </p:sp>
    </p:spTree>
    <p:extLst>
      <p:ext uri="{BB962C8B-B14F-4D97-AF65-F5344CB8AC3E}">
        <p14:creationId xmlns:p14="http://schemas.microsoft.com/office/powerpoint/2010/main" val="3692656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CFB47-01C3-42C8-A820-3CC815C02B6C}"/>
              </a:ext>
            </a:extLst>
          </p:cNvPr>
          <p:cNvSpPr>
            <a:spLocks noGrp="1"/>
          </p:cNvSpPr>
          <p:nvPr>
            <p:ph type="title"/>
          </p:nvPr>
        </p:nvSpPr>
        <p:spPr/>
        <p:txBody>
          <a:bodyPr/>
          <a:lstStyle/>
          <a:p>
            <a:r>
              <a:rPr lang="en-US" dirty="0"/>
              <a:t>Folder Naming Conventions</a:t>
            </a:r>
          </a:p>
        </p:txBody>
      </p:sp>
      <p:sp>
        <p:nvSpPr>
          <p:cNvPr id="4" name="Text Placeholder 2">
            <a:extLst>
              <a:ext uri="{FF2B5EF4-FFF2-40B4-BE49-F238E27FC236}">
                <a16:creationId xmlns:a16="http://schemas.microsoft.com/office/drawing/2014/main" id="{5FC8F6C5-ECDD-4711-9540-A9D828BCFE6A}"/>
              </a:ext>
            </a:extLst>
          </p:cNvPr>
          <p:cNvSpPr txBox="1">
            <a:spLocks/>
          </p:cNvSpPr>
          <p:nvPr/>
        </p:nvSpPr>
        <p:spPr>
          <a:xfrm>
            <a:off x="214527" y="1225937"/>
            <a:ext cx="8742652" cy="343277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2100" b="0" i="0" u="none" strike="noStrike" kern="1200" cap="none" spc="0" normalizeH="0" baseline="0" noProof="0" dirty="0">
                <a:ln>
                  <a:noFill/>
                </a:ln>
                <a:solidFill>
                  <a:srgbClr val="726963"/>
                </a:solidFill>
                <a:effectLst/>
                <a:uLnTx/>
                <a:uFillTx/>
                <a:latin typeface="Verdana" charset="0"/>
                <a:ea typeface="Verdana" charset="0"/>
              </a:rPr>
              <a:t>Here is just a sample convention.</a:t>
            </a:r>
          </a:p>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endParaRPr kumimoji="0" lang="en-US" sz="2100" b="0" i="0" u="none" strike="noStrike" kern="1200" cap="none" spc="0" normalizeH="0" baseline="0" noProof="0" dirty="0">
              <a:ln>
                <a:noFill/>
              </a:ln>
              <a:solidFill>
                <a:srgbClr val="726963"/>
              </a:solidFill>
              <a:effectLst/>
              <a:uLnTx/>
              <a:uFillTx/>
              <a:latin typeface="Verdana" charset="0"/>
              <a:ea typeface="Verdana" charset="0"/>
            </a:endParaRPr>
          </a:p>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2100" b="0" i="0" u="none" strike="noStrike" kern="1200" cap="none" spc="0" normalizeH="0" baseline="0" noProof="0" dirty="0">
                <a:ln>
                  <a:noFill/>
                </a:ln>
                <a:solidFill>
                  <a:srgbClr val="726963"/>
                </a:solidFill>
                <a:effectLst/>
                <a:uLnTx/>
                <a:uFillTx/>
                <a:latin typeface="Verdana" charset="0"/>
                <a:ea typeface="Verdana" charset="0"/>
              </a:rPr>
              <a:t>Newest files in raw format</a:t>
            </a:r>
          </a:p>
          <a:p>
            <a:pPr marL="342900" marR="0" lvl="1" indent="0" algn="l" defTabSz="685800" rtl="0" eaLnBrk="1" fontAlgn="auto" latinLnBrk="0" hangingPunct="1">
              <a:lnSpc>
                <a:spcPct val="90000"/>
              </a:lnSpc>
              <a:spcBef>
                <a:spcPts val="375"/>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D40E8C"/>
                </a:solidFill>
                <a:effectLst/>
                <a:uLnTx/>
                <a:uFillTx/>
                <a:latin typeface="Verdana" charset="0"/>
                <a:ea typeface="Verdana" charset="0"/>
              </a:rPr>
              <a:t>/</a:t>
            </a:r>
            <a:r>
              <a:rPr kumimoji="0" lang="en-US" sz="1800" b="0" i="0" u="none" strike="noStrike" kern="1200" cap="none" spc="0" normalizeH="0" baseline="0" noProof="0" dirty="0" err="1">
                <a:ln>
                  <a:noFill/>
                </a:ln>
                <a:solidFill>
                  <a:srgbClr val="D40E8C"/>
                </a:solidFill>
                <a:effectLst/>
                <a:uLnTx/>
                <a:uFillTx/>
                <a:latin typeface="Verdana" charset="0"/>
                <a:ea typeface="Verdana" charset="0"/>
              </a:rPr>
              <a:t>datalake</a:t>
            </a:r>
            <a:r>
              <a:rPr kumimoji="0" lang="en-US" sz="1800" b="0" i="0" u="none" strike="noStrike" kern="1200" cap="none" spc="0" normalizeH="0" baseline="0" noProof="0" dirty="0">
                <a:ln>
                  <a:noFill/>
                </a:ln>
                <a:solidFill>
                  <a:srgbClr val="D40E8C"/>
                </a:solidFill>
                <a:effectLst/>
                <a:uLnTx/>
                <a:uFillTx/>
                <a:latin typeface="Verdana" charset="0"/>
                <a:ea typeface="Verdana" charset="0"/>
              </a:rPr>
              <a:t>/raw/</a:t>
            </a:r>
            <a:r>
              <a:rPr kumimoji="0" lang="en-US" sz="1800" b="0" i="0" u="none" strike="noStrike" kern="1200" cap="none" spc="0" normalizeH="0" baseline="0" noProof="0" dirty="0" err="1">
                <a:ln>
                  <a:noFill/>
                </a:ln>
                <a:solidFill>
                  <a:srgbClr val="D40E8C"/>
                </a:solidFill>
                <a:effectLst/>
                <a:uLnTx/>
                <a:uFillTx/>
                <a:latin typeface="Verdana" charset="0"/>
                <a:ea typeface="Verdana" charset="0"/>
              </a:rPr>
              <a:t>erp</a:t>
            </a:r>
            <a:r>
              <a:rPr kumimoji="0" lang="en-US" sz="1800" b="0" i="0" u="none" strike="noStrike" kern="1200" cap="none" spc="0" normalizeH="0" baseline="0" noProof="0" dirty="0">
                <a:ln>
                  <a:noFill/>
                </a:ln>
                <a:solidFill>
                  <a:srgbClr val="D40E8C"/>
                </a:solidFill>
                <a:effectLst/>
                <a:uLnTx/>
                <a:uFillTx/>
                <a:latin typeface="Verdana" charset="0"/>
                <a:ea typeface="Verdana" charset="0"/>
              </a:rPr>
              <a:t>/sales/</a:t>
            </a:r>
            <a:r>
              <a:rPr kumimoji="0" lang="en-US" sz="1800" b="0" i="0" u="none" strike="noStrike" kern="1200" cap="none" spc="0" normalizeH="0" baseline="0" noProof="0" dirty="0" err="1">
                <a:ln>
                  <a:noFill/>
                </a:ln>
                <a:solidFill>
                  <a:srgbClr val="D40E8C"/>
                </a:solidFill>
                <a:effectLst/>
                <a:uLnTx/>
                <a:uFillTx/>
                <a:latin typeface="Verdana" charset="0"/>
                <a:ea typeface="Verdana" charset="0"/>
              </a:rPr>
              <a:t>order_details</a:t>
            </a:r>
            <a:r>
              <a:rPr kumimoji="0" lang="en-US" sz="1800" b="0" i="0" u="none" strike="noStrike" kern="1200" cap="none" spc="0" normalizeH="0" baseline="0" noProof="0" dirty="0">
                <a:ln>
                  <a:noFill/>
                </a:ln>
                <a:solidFill>
                  <a:srgbClr val="D40E8C"/>
                </a:solidFill>
                <a:effectLst/>
                <a:uLnTx/>
                <a:uFillTx/>
                <a:latin typeface="Verdana" charset="0"/>
                <a:ea typeface="Verdana" charset="0"/>
              </a:rPr>
              <a:t>/202102/</a:t>
            </a:r>
          </a:p>
          <a:p>
            <a:pPr marL="342900" marR="0" lvl="1" indent="0" algn="l" defTabSz="685800" rtl="0" eaLnBrk="1" fontAlgn="auto" latinLnBrk="0" hangingPunct="1">
              <a:lnSpc>
                <a:spcPct val="90000"/>
              </a:lnSpc>
              <a:spcBef>
                <a:spcPts val="375"/>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rgbClr val="726963"/>
              </a:solidFill>
              <a:effectLst/>
              <a:uLnTx/>
              <a:uFillTx/>
              <a:latin typeface="Verdana" charset="0"/>
              <a:ea typeface="Verdana" charset="0"/>
            </a:endParaRPr>
          </a:p>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2100" b="0" i="0" u="none" strike="noStrike" kern="1200" cap="none" spc="0" normalizeH="0" baseline="0" noProof="0" dirty="0">
                <a:ln>
                  <a:noFill/>
                </a:ln>
                <a:solidFill>
                  <a:srgbClr val="726963"/>
                </a:solidFill>
                <a:effectLst/>
                <a:uLnTx/>
                <a:uFillTx/>
                <a:latin typeface="Verdana" charset="0"/>
                <a:ea typeface="Verdana" charset="0"/>
              </a:rPr>
              <a:t>Delta tables for key data.</a:t>
            </a:r>
          </a:p>
          <a:p>
            <a:pPr marL="342900" marR="0" lvl="1" indent="0" algn="l" defTabSz="685800" rtl="0" eaLnBrk="1" fontAlgn="auto" latinLnBrk="0" hangingPunct="1">
              <a:lnSpc>
                <a:spcPct val="90000"/>
              </a:lnSpc>
              <a:spcBef>
                <a:spcPts val="375"/>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D40E8C"/>
                </a:solidFill>
                <a:effectLst/>
                <a:uLnTx/>
                <a:uFillTx/>
                <a:latin typeface="Verdana" charset="0"/>
                <a:ea typeface="Verdana" charset="0"/>
              </a:rPr>
              <a:t>/</a:t>
            </a:r>
            <a:r>
              <a:rPr kumimoji="0" lang="en-US" sz="1800" b="0" i="0" u="none" strike="noStrike" kern="1200" cap="none" spc="0" normalizeH="0" baseline="0" noProof="0" dirty="0" err="1">
                <a:ln>
                  <a:noFill/>
                </a:ln>
                <a:solidFill>
                  <a:srgbClr val="D40E8C"/>
                </a:solidFill>
                <a:effectLst/>
                <a:uLnTx/>
                <a:uFillTx/>
                <a:latin typeface="Verdana" charset="0"/>
                <a:ea typeface="Verdana" charset="0"/>
              </a:rPr>
              <a:t>datalake</a:t>
            </a:r>
            <a:r>
              <a:rPr kumimoji="0" lang="en-US" sz="1800" b="0" i="0" u="none" strike="noStrike" kern="1200" cap="none" spc="0" normalizeH="0" baseline="0" noProof="0" dirty="0">
                <a:ln>
                  <a:noFill/>
                </a:ln>
                <a:solidFill>
                  <a:srgbClr val="D40E8C"/>
                </a:solidFill>
                <a:effectLst/>
                <a:uLnTx/>
                <a:uFillTx/>
                <a:latin typeface="Verdana" charset="0"/>
                <a:ea typeface="Verdana" charset="0"/>
              </a:rPr>
              <a:t>/refined/</a:t>
            </a:r>
            <a:r>
              <a:rPr kumimoji="0" lang="en-US" sz="1800" b="0" i="0" u="none" strike="noStrike" kern="1200" cap="none" spc="0" normalizeH="0" baseline="0" noProof="0" dirty="0" err="1">
                <a:ln>
                  <a:noFill/>
                </a:ln>
                <a:solidFill>
                  <a:srgbClr val="D40E8C"/>
                </a:solidFill>
                <a:effectLst/>
                <a:uLnTx/>
                <a:uFillTx/>
                <a:latin typeface="Verdana" charset="0"/>
                <a:ea typeface="Verdana" charset="0"/>
              </a:rPr>
              <a:t>erp</a:t>
            </a:r>
            <a:r>
              <a:rPr kumimoji="0" lang="en-US" sz="1800" b="0" i="0" u="none" strike="noStrike" kern="1200" cap="none" spc="0" normalizeH="0" baseline="0" noProof="0" dirty="0">
                <a:ln>
                  <a:noFill/>
                </a:ln>
                <a:solidFill>
                  <a:srgbClr val="D40E8C"/>
                </a:solidFill>
                <a:effectLst/>
                <a:uLnTx/>
                <a:uFillTx/>
                <a:latin typeface="Verdana" charset="0"/>
                <a:ea typeface="Verdana" charset="0"/>
              </a:rPr>
              <a:t>/sales/</a:t>
            </a:r>
            <a:r>
              <a:rPr kumimoji="0" lang="en-US" sz="1800" b="0" i="0" u="none" strike="noStrike" kern="1200" cap="none" spc="0" normalizeH="0" baseline="0" noProof="0" dirty="0" err="1">
                <a:ln>
                  <a:noFill/>
                </a:ln>
                <a:solidFill>
                  <a:srgbClr val="D40E8C"/>
                </a:solidFill>
                <a:effectLst/>
                <a:uLnTx/>
                <a:uFillTx/>
                <a:latin typeface="Verdana" charset="0"/>
                <a:ea typeface="Verdana" charset="0"/>
              </a:rPr>
              <a:t>order_details</a:t>
            </a:r>
            <a:r>
              <a:rPr kumimoji="0" lang="en-US" sz="1800" b="0" i="0" u="none" strike="noStrike" kern="1200" cap="none" spc="0" normalizeH="0" baseline="0" noProof="0" dirty="0">
                <a:ln>
                  <a:noFill/>
                </a:ln>
                <a:solidFill>
                  <a:srgbClr val="D40E8C"/>
                </a:solidFill>
                <a:effectLst/>
                <a:uLnTx/>
                <a:uFillTx/>
                <a:latin typeface="Verdana" charset="0"/>
                <a:ea typeface="Verdana" charset="0"/>
              </a:rPr>
              <a:t>/</a:t>
            </a:r>
          </a:p>
          <a:p>
            <a:pPr marL="342900" marR="0" lvl="1" indent="0" algn="l" defTabSz="685800" rtl="0" eaLnBrk="1" fontAlgn="auto" latinLnBrk="0" hangingPunct="1">
              <a:lnSpc>
                <a:spcPct val="90000"/>
              </a:lnSpc>
              <a:spcBef>
                <a:spcPts val="375"/>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rgbClr val="726963"/>
              </a:solidFill>
              <a:effectLst/>
              <a:uLnTx/>
              <a:uFillTx/>
              <a:latin typeface="Verdana" charset="0"/>
              <a:ea typeface="Verdana" charset="0"/>
            </a:endParaRPr>
          </a:p>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2100" b="0" i="0" u="none" strike="noStrike" kern="1200" cap="none" spc="0" normalizeH="0" baseline="0" noProof="0" dirty="0">
                <a:ln>
                  <a:noFill/>
                </a:ln>
                <a:solidFill>
                  <a:srgbClr val="726963"/>
                </a:solidFill>
                <a:effectLst/>
                <a:uLnTx/>
                <a:uFillTx/>
                <a:latin typeface="Verdana" charset="0"/>
                <a:ea typeface="Verdana" charset="0"/>
              </a:rPr>
              <a:t>Output files / tables for business line</a:t>
            </a:r>
          </a:p>
          <a:p>
            <a:pPr marL="342900" marR="0" lvl="1" indent="0" algn="l" defTabSz="685800" rtl="0" eaLnBrk="1" fontAlgn="auto" latinLnBrk="0" hangingPunct="1">
              <a:lnSpc>
                <a:spcPct val="90000"/>
              </a:lnSpc>
              <a:spcBef>
                <a:spcPts val="375"/>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D40E8C"/>
                </a:solidFill>
                <a:effectLst/>
                <a:uLnTx/>
                <a:uFillTx/>
                <a:latin typeface="Verdana" charset="0"/>
                <a:ea typeface="Verdana" charset="0"/>
              </a:rPr>
              <a:t>/</a:t>
            </a:r>
            <a:r>
              <a:rPr kumimoji="0" lang="en-US" sz="1800" b="0" i="0" u="none" strike="noStrike" kern="1200" cap="none" spc="0" normalizeH="0" baseline="0" noProof="0" dirty="0" err="1">
                <a:ln>
                  <a:noFill/>
                </a:ln>
                <a:solidFill>
                  <a:srgbClr val="D40E8C"/>
                </a:solidFill>
                <a:effectLst/>
                <a:uLnTx/>
                <a:uFillTx/>
                <a:latin typeface="Verdana" charset="0"/>
                <a:ea typeface="Verdana" charset="0"/>
              </a:rPr>
              <a:t>datalake</a:t>
            </a:r>
            <a:r>
              <a:rPr kumimoji="0" lang="en-US" sz="1800" b="0" i="0" u="none" strike="noStrike" kern="1200" cap="none" spc="0" normalizeH="0" baseline="0" noProof="0" dirty="0">
                <a:ln>
                  <a:noFill/>
                </a:ln>
                <a:solidFill>
                  <a:srgbClr val="D40E8C"/>
                </a:solidFill>
                <a:effectLst/>
                <a:uLnTx/>
                <a:uFillTx/>
                <a:latin typeface="Verdana" charset="0"/>
                <a:ea typeface="Verdana" charset="0"/>
              </a:rPr>
              <a:t>/curated/sales/fact</a:t>
            </a:r>
          </a:p>
          <a:p>
            <a:pPr marL="342900" marR="0" lvl="1" indent="0" algn="l" defTabSz="685800" rtl="0" eaLnBrk="1" fontAlgn="auto" latinLnBrk="0" hangingPunct="1">
              <a:lnSpc>
                <a:spcPct val="90000"/>
              </a:lnSpc>
              <a:spcBef>
                <a:spcPts val="375"/>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rgbClr val="D40E8C"/>
              </a:solidFill>
              <a:effectLst/>
              <a:uLnTx/>
              <a:uFillTx/>
              <a:latin typeface="Verdana" charset="0"/>
              <a:ea typeface="Verdana" charset="0"/>
            </a:endParaRP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endParaRPr kumimoji="0" lang="en-US" sz="2100" b="0" i="0" u="none" strike="noStrike" kern="1200" cap="none" spc="0" normalizeH="0" baseline="0" noProof="0" dirty="0">
              <a:ln>
                <a:noFill/>
              </a:ln>
              <a:solidFill>
                <a:srgbClr val="726963"/>
              </a:solidFill>
              <a:effectLst/>
              <a:uLnTx/>
              <a:uFillTx/>
              <a:latin typeface="Verdana" charset="0"/>
              <a:ea typeface="Verdana" charset="0"/>
            </a:endParaRP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endParaRPr kumimoji="0" lang="en-US" sz="2100" b="0" i="0" u="none" strike="noStrike" kern="1200" cap="none" spc="0" normalizeH="0" baseline="0" noProof="0" dirty="0">
              <a:ln>
                <a:noFill/>
              </a:ln>
              <a:solidFill>
                <a:srgbClr val="726963"/>
              </a:solidFill>
              <a:effectLst/>
              <a:uLnTx/>
              <a:uFillTx/>
              <a:latin typeface="Verdana" charset="0"/>
              <a:ea typeface="Verdana" charset="0"/>
            </a:endParaRPr>
          </a:p>
        </p:txBody>
      </p:sp>
    </p:spTree>
    <p:extLst>
      <p:ext uri="{BB962C8B-B14F-4D97-AF65-F5344CB8AC3E}">
        <p14:creationId xmlns:p14="http://schemas.microsoft.com/office/powerpoint/2010/main" val="36614228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CFB47-01C3-42C8-A820-3CC815C02B6C}"/>
              </a:ext>
            </a:extLst>
          </p:cNvPr>
          <p:cNvSpPr>
            <a:spLocks noGrp="1"/>
          </p:cNvSpPr>
          <p:nvPr>
            <p:ph type="title"/>
          </p:nvPr>
        </p:nvSpPr>
        <p:spPr/>
        <p:txBody>
          <a:bodyPr/>
          <a:lstStyle/>
          <a:p>
            <a:r>
              <a:rPr lang="en-US" dirty="0"/>
              <a:t>Files Naming Conventions</a:t>
            </a:r>
          </a:p>
        </p:txBody>
      </p:sp>
      <p:sp>
        <p:nvSpPr>
          <p:cNvPr id="4" name="Text Placeholder 2">
            <a:extLst>
              <a:ext uri="{FF2B5EF4-FFF2-40B4-BE49-F238E27FC236}">
                <a16:creationId xmlns:a16="http://schemas.microsoft.com/office/drawing/2014/main" id="{5FC8F6C5-ECDD-4711-9540-A9D828BCFE6A}"/>
              </a:ext>
            </a:extLst>
          </p:cNvPr>
          <p:cNvSpPr txBox="1">
            <a:spLocks/>
          </p:cNvSpPr>
          <p:nvPr/>
        </p:nvSpPr>
        <p:spPr>
          <a:xfrm>
            <a:off x="214527" y="1225937"/>
            <a:ext cx="8742652" cy="3432773"/>
          </a:xfrm>
          <a:prstGeom prst="rect">
            <a:avLst/>
          </a:prstGeom>
        </p:spPr>
        <p:txBody>
          <a:bodyPr vert="horz" lIns="91440" tIns="45720" rIns="91440" bIns="45720" rtlCol="0">
            <a:normAutofit fontScale="92500"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2100" b="0" i="0" u="none" strike="noStrike" kern="1200" cap="none" spc="0" normalizeH="0" baseline="0" noProof="0" dirty="0">
                <a:ln>
                  <a:noFill/>
                </a:ln>
                <a:solidFill>
                  <a:srgbClr val="7D726D"/>
                </a:solidFill>
                <a:effectLst/>
                <a:uLnTx/>
                <a:uFillTx/>
                <a:latin typeface="Verdana" charset="0"/>
                <a:ea typeface="Verdana" charset="0"/>
              </a:rPr>
              <a:t>Again</a:t>
            </a:r>
            <a:r>
              <a:rPr kumimoji="0" lang="en-US" sz="2100" b="0" i="0" u="none" strike="noStrike" kern="1200" cap="none" spc="0" normalizeH="0" baseline="0" noProof="0" dirty="0">
                <a:ln>
                  <a:noFill/>
                </a:ln>
                <a:solidFill>
                  <a:srgbClr val="726963"/>
                </a:solidFill>
                <a:effectLst/>
                <a:uLnTx/>
                <a:uFillTx/>
                <a:latin typeface="Verdana" charset="0"/>
                <a:ea typeface="Verdana" charset="0"/>
              </a:rPr>
              <a:t>, the actual naming of the files is dependent upon the organizational needs.  Here is some information that can be embedded in the name.</a:t>
            </a:r>
          </a:p>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endParaRPr kumimoji="0" lang="en-US" sz="2100" b="0" i="0" u="none" strike="noStrike" kern="1200" cap="none" spc="0" normalizeH="0" baseline="0" noProof="0" dirty="0">
              <a:ln>
                <a:noFill/>
              </a:ln>
              <a:solidFill>
                <a:srgbClr val="726963"/>
              </a:solidFill>
              <a:effectLst/>
              <a:uLnTx/>
              <a:uFillTx/>
              <a:latin typeface="Verdana" charset="0"/>
              <a:ea typeface="Verdana" charset="0"/>
            </a:endParaRPr>
          </a:p>
          <a:p>
            <a:pPr marL="342900" marR="0" lvl="1" indent="0" algn="l" defTabSz="685800" rtl="0" eaLnBrk="1" fontAlgn="auto" latinLnBrk="0" hangingPunct="1">
              <a:lnSpc>
                <a:spcPct val="90000"/>
              </a:lnSpc>
              <a:spcBef>
                <a:spcPts val="375"/>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D40E8C"/>
                </a:solidFill>
                <a:effectLst/>
                <a:uLnTx/>
                <a:uFillTx/>
                <a:latin typeface="Verdana" charset="0"/>
                <a:ea typeface="Verdana" charset="0"/>
              </a:rPr>
              <a:t>Application Name</a:t>
            </a:r>
          </a:p>
          <a:p>
            <a:pPr marL="342900" marR="0" lvl="1" indent="0" algn="l" defTabSz="685800" rtl="0" eaLnBrk="1" fontAlgn="auto" latinLnBrk="0" hangingPunct="1">
              <a:lnSpc>
                <a:spcPct val="90000"/>
              </a:lnSpc>
              <a:spcBef>
                <a:spcPts val="375"/>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D40E8C"/>
                </a:solidFill>
                <a:effectLst/>
                <a:uLnTx/>
                <a:uFillTx/>
                <a:latin typeface="Verdana" charset="0"/>
                <a:ea typeface="Verdana" charset="0"/>
              </a:rPr>
              <a:t>Information Name</a:t>
            </a:r>
          </a:p>
          <a:p>
            <a:pPr marL="342900" marR="0" lvl="1" indent="0" algn="l" defTabSz="685800" rtl="0" eaLnBrk="1" fontAlgn="auto" latinLnBrk="0" hangingPunct="1">
              <a:lnSpc>
                <a:spcPct val="90000"/>
              </a:lnSpc>
              <a:spcBef>
                <a:spcPts val="375"/>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D40E8C"/>
                </a:solidFill>
                <a:effectLst/>
                <a:uLnTx/>
                <a:uFillTx/>
                <a:latin typeface="Verdana" charset="0"/>
                <a:ea typeface="Verdana" charset="0"/>
              </a:rPr>
              <a:t>Date &amp; Time</a:t>
            </a:r>
          </a:p>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endParaRPr kumimoji="0" lang="en-US" sz="2100" b="0" i="0" u="none" strike="noStrike" kern="1200" cap="none" spc="0" normalizeH="0" baseline="0" noProof="0" dirty="0">
              <a:ln>
                <a:noFill/>
              </a:ln>
              <a:solidFill>
                <a:srgbClr val="726963"/>
              </a:solidFill>
              <a:effectLst/>
              <a:uLnTx/>
              <a:uFillTx/>
              <a:latin typeface="Verdana" charset="0"/>
              <a:ea typeface="Verdana" charset="0"/>
            </a:endParaRPr>
          </a:p>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2100" b="0" i="0" u="none" strike="noStrike" kern="1200" cap="none" spc="0" normalizeH="0" baseline="0" noProof="0" dirty="0">
                <a:ln>
                  <a:noFill/>
                </a:ln>
                <a:solidFill>
                  <a:srgbClr val="726963"/>
                </a:solidFill>
                <a:effectLst/>
                <a:uLnTx/>
                <a:uFillTx/>
                <a:latin typeface="Verdana" charset="0"/>
                <a:ea typeface="Verdana" charset="0"/>
              </a:rPr>
              <a:t>For instance, activity hours for clarity might result in the following file in the raw zone.</a:t>
            </a:r>
          </a:p>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endParaRPr kumimoji="0" lang="en-US" sz="2100" b="0" i="0" u="none" strike="noStrike" kern="1200" cap="none" spc="0" normalizeH="0" baseline="0" noProof="0" dirty="0">
              <a:ln>
                <a:noFill/>
              </a:ln>
              <a:solidFill>
                <a:srgbClr val="726963"/>
              </a:solidFill>
              <a:effectLst/>
              <a:uLnTx/>
              <a:uFillTx/>
              <a:latin typeface="Verdana" charset="0"/>
              <a:ea typeface="Verdana" charset="0"/>
            </a:endParaRPr>
          </a:p>
          <a:p>
            <a:pPr marL="342900" marR="0" lvl="1" indent="0" algn="l" defTabSz="685800" rtl="0" eaLnBrk="1" fontAlgn="auto" latinLnBrk="0" hangingPunct="1">
              <a:lnSpc>
                <a:spcPct val="90000"/>
              </a:lnSpc>
              <a:spcBef>
                <a:spcPts val="375"/>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D40E8C"/>
                </a:solidFill>
                <a:effectLst/>
                <a:uLnTx/>
                <a:uFillTx/>
                <a:latin typeface="Verdana" charset="0"/>
                <a:ea typeface="Verdana" charset="0"/>
              </a:rPr>
              <a:t>sales_order_details_full_20210228001530.parquet.</a:t>
            </a:r>
          </a:p>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endParaRPr kumimoji="0" lang="en-US" sz="2100" b="0" i="0" u="none" strike="noStrike" kern="1200" cap="none" spc="0" normalizeH="0" baseline="0" noProof="0" dirty="0">
              <a:ln>
                <a:noFill/>
              </a:ln>
              <a:solidFill>
                <a:srgbClr val="726963"/>
              </a:solidFill>
              <a:effectLst/>
              <a:uLnTx/>
              <a:uFillTx/>
              <a:latin typeface="Verdana" charset="0"/>
              <a:ea typeface="Verdana" charset="0"/>
            </a:endParaRPr>
          </a:p>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endParaRPr kumimoji="0" lang="en-US" sz="2100" b="0" i="0" u="none" strike="noStrike" kern="1200" cap="none" spc="0" normalizeH="0" baseline="0" noProof="0" dirty="0">
              <a:ln>
                <a:noFill/>
              </a:ln>
              <a:solidFill>
                <a:srgbClr val="726963"/>
              </a:solidFill>
              <a:effectLst/>
              <a:uLnTx/>
              <a:uFillTx/>
              <a:latin typeface="Verdana" charset="0"/>
              <a:ea typeface="Verdana" charset="0"/>
            </a:endParaRP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endParaRPr kumimoji="0" lang="en-US" sz="2100" b="0" i="0" u="none" strike="noStrike" kern="1200" cap="none" spc="0" normalizeH="0" baseline="0" noProof="0" dirty="0">
              <a:ln>
                <a:noFill/>
              </a:ln>
              <a:solidFill>
                <a:srgbClr val="726963"/>
              </a:solidFill>
              <a:effectLst/>
              <a:uLnTx/>
              <a:uFillTx/>
              <a:latin typeface="Verdana" charset="0"/>
              <a:ea typeface="Verdana" charset="0"/>
            </a:endParaRP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endParaRPr kumimoji="0" lang="en-US" sz="2100" b="0" i="0" u="none" strike="noStrike" kern="1200" cap="none" spc="0" normalizeH="0" baseline="0" noProof="0" dirty="0">
              <a:ln>
                <a:noFill/>
              </a:ln>
              <a:solidFill>
                <a:srgbClr val="726963"/>
              </a:solidFill>
              <a:effectLst/>
              <a:uLnTx/>
              <a:uFillTx/>
              <a:latin typeface="Verdana" charset="0"/>
              <a:ea typeface="Verdana" charset="0"/>
            </a:endParaRPr>
          </a:p>
        </p:txBody>
      </p:sp>
    </p:spTree>
    <p:extLst>
      <p:ext uri="{BB962C8B-B14F-4D97-AF65-F5344CB8AC3E}">
        <p14:creationId xmlns:p14="http://schemas.microsoft.com/office/powerpoint/2010/main" val="4020325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solidFill>
                  <a:schemeClr val="tx1">
                    <a:lumMod val="65000"/>
                    <a:lumOff val="35000"/>
                  </a:schemeClr>
                </a:solidFill>
              </a:rPr>
              <a:t>Business Problem &amp; Solution</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225937"/>
            <a:ext cx="8742652" cy="3062283"/>
          </a:xfrm>
          <a:prstGeom prst="rect">
            <a:avLst/>
          </a:prstGeom>
        </p:spPr>
        <p:txBody>
          <a:bodyPr vert="horz" lIns="91440" tIns="45720" rIns="91440" bIns="45720" rtlCol="0">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800" dirty="0"/>
              <a:t>Many companies are starting to use spark to process big data in the cloud. How can we secure the data lake to provide the correct level of access to the end users?</a:t>
            </a:r>
          </a:p>
          <a:p>
            <a:pPr marL="0" indent="0">
              <a:buNone/>
            </a:pPr>
            <a:endParaRPr lang="en-US" sz="1800" dirty="0"/>
          </a:p>
          <a:p>
            <a:r>
              <a:rPr lang="en-US" sz="1800" dirty="0"/>
              <a:t>For this design pattern to be functional, one must create a high concurrency cluster and enable table access control in Azure Databricks (ADB).</a:t>
            </a:r>
          </a:p>
          <a:p>
            <a:endParaRPr lang="en-US" sz="1800" dirty="0"/>
          </a:p>
          <a:p>
            <a:r>
              <a:rPr lang="en-US" sz="1800" dirty="0"/>
              <a:t>Today, we are going review concepts related to accessing storage, crafting hive tables, creating users, assigning rights, masking data and encrypting data.</a:t>
            </a:r>
          </a:p>
          <a:p>
            <a:endParaRPr lang="en-US" sz="1800" dirty="0"/>
          </a:p>
          <a:p>
            <a:endParaRPr lang="en-US" sz="1800" dirty="0"/>
          </a:p>
          <a:p>
            <a:endParaRPr lang="en-US" sz="1800" dirty="0"/>
          </a:p>
        </p:txBody>
      </p:sp>
    </p:spTree>
    <p:extLst>
      <p:ext uri="{BB962C8B-B14F-4D97-AF65-F5344CB8AC3E}">
        <p14:creationId xmlns:p14="http://schemas.microsoft.com/office/powerpoint/2010/main" val="1387067012"/>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rgbClr val="D40E8C"/>
            </a:gs>
            <a:gs pos="100000">
              <a:srgbClr val="CF108B"/>
            </a:gs>
          </a:gsLst>
          <a:lin ang="5400000" scaled="1"/>
        </a:gradFill>
        <a:effectLst/>
      </p:bgPr>
    </p:bg>
    <p:spTree>
      <p:nvGrpSpPr>
        <p:cNvPr id="1" name=""/>
        <p:cNvGrpSpPr/>
        <p:nvPr/>
      </p:nvGrpSpPr>
      <p:grpSpPr>
        <a:xfrm>
          <a:off x="0" y="0"/>
          <a:ext cx="0" cy="0"/>
          <a:chOff x="0" y="0"/>
          <a:chExt cx="0" cy="0"/>
        </a:xfrm>
      </p:grpSpPr>
      <p:sp>
        <p:nvSpPr>
          <p:cNvPr id="26" name="Title 1"/>
          <p:cNvSpPr txBox="1">
            <a:spLocks/>
          </p:cNvSpPr>
          <p:nvPr/>
        </p:nvSpPr>
        <p:spPr>
          <a:xfrm>
            <a:off x="4492336" y="1036530"/>
            <a:ext cx="3865307" cy="336159"/>
          </a:xfrm>
          <a:prstGeom prst="rect">
            <a:avLst/>
          </a:prstGeom>
        </p:spPr>
        <p:txBody>
          <a:bodyPr vert="horz" wrap="square" lIns="107571" tIns="67232" rIns="107571" bIns="67232" rtlCol="0" anchor="ctr">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r" defTabSz="699557" rtl="0" eaLnBrk="1" fontAlgn="ctr" latinLnBrk="0" hangingPunct="1">
              <a:lnSpc>
                <a:spcPct val="90000"/>
              </a:lnSpc>
              <a:spcBef>
                <a:spcPct val="0"/>
              </a:spcBef>
              <a:spcAft>
                <a:spcPts val="0"/>
              </a:spcAft>
              <a:buClrTx/>
              <a:buSzTx/>
              <a:buFontTx/>
              <a:buNone/>
              <a:tabLst/>
              <a:defRPr/>
            </a:pPr>
            <a:r>
              <a:rPr lang="en-US" sz="2100" spc="-77" dirty="0">
                <a:solidFill>
                  <a:schemeClr val="bg1"/>
                </a:solidFill>
                <a:latin typeface="Segoe UI Light"/>
              </a:rPr>
              <a:t>Logical Data Lake</a:t>
            </a:r>
            <a:endParaRPr kumimoji="0" lang="en-US" sz="2100" b="0" i="0" u="none" strike="noStrike" kern="1200" cap="none" spc="-77" normalizeH="0" baseline="0" noProof="0" dirty="0">
              <a:ln w="3175">
                <a:noFill/>
              </a:ln>
              <a:solidFill>
                <a:schemeClr val="bg1"/>
              </a:solidFill>
              <a:effectLst/>
              <a:uLnTx/>
              <a:uFillTx/>
              <a:latin typeface="Segoe UI Light"/>
              <a:ea typeface="+mn-ea"/>
              <a:cs typeface="Segoe UI" pitchFamily="34" charset="0"/>
            </a:endParaRPr>
          </a:p>
        </p:txBody>
      </p:sp>
      <p:sp>
        <p:nvSpPr>
          <p:cNvPr id="30" name="Title 1"/>
          <p:cNvSpPr txBox="1">
            <a:spLocks/>
          </p:cNvSpPr>
          <p:nvPr/>
        </p:nvSpPr>
        <p:spPr>
          <a:xfrm>
            <a:off x="4492336" y="2282460"/>
            <a:ext cx="3865307" cy="336159"/>
          </a:xfrm>
          <a:prstGeom prst="rect">
            <a:avLst/>
          </a:prstGeom>
        </p:spPr>
        <p:txBody>
          <a:bodyPr vert="horz" wrap="square" lIns="107571" tIns="67232" rIns="107571" bIns="67232" rtlCol="0" anchor="ctr">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r" defTabSz="699557" rtl="0" eaLnBrk="1" fontAlgn="ctr" latinLnBrk="0" hangingPunct="1">
              <a:lnSpc>
                <a:spcPct val="90000"/>
              </a:lnSpc>
              <a:spcBef>
                <a:spcPct val="0"/>
              </a:spcBef>
              <a:spcAft>
                <a:spcPts val="0"/>
              </a:spcAft>
              <a:buClrTx/>
              <a:buSzTx/>
              <a:buFontTx/>
              <a:buNone/>
              <a:tabLst/>
              <a:defRPr/>
            </a:pPr>
            <a:r>
              <a:rPr lang="en-US" sz="2100" spc="-77" dirty="0">
                <a:solidFill>
                  <a:schemeClr val="tx1"/>
                </a:solidFill>
                <a:latin typeface="Segoe UI Light"/>
              </a:rPr>
              <a:t>Storage Concepts</a:t>
            </a:r>
            <a:endParaRPr kumimoji="0" lang="en-US" sz="2100" b="0" i="0" u="none" strike="noStrike" kern="1200" cap="none" spc="-77" normalizeH="0" baseline="0" noProof="0" dirty="0">
              <a:ln w="3175">
                <a:noFill/>
              </a:ln>
              <a:solidFill>
                <a:schemeClr val="tx1"/>
              </a:solidFill>
              <a:effectLst/>
              <a:uLnTx/>
              <a:uFillTx/>
              <a:latin typeface="Segoe UI Light"/>
              <a:ea typeface="+mn-ea"/>
              <a:cs typeface="Segoe UI" pitchFamily="34" charset="0"/>
            </a:endParaRPr>
          </a:p>
        </p:txBody>
      </p:sp>
      <p:sp>
        <p:nvSpPr>
          <p:cNvPr id="31" name="Title 1"/>
          <p:cNvSpPr txBox="1">
            <a:spLocks/>
          </p:cNvSpPr>
          <p:nvPr/>
        </p:nvSpPr>
        <p:spPr>
          <a:xfrm>
            <a:off x="4492336" y="3528390"/>
            <a:ext cx="3865307" cy="294914"/>
          </a:xfrm>
          <a:prstGeom prst="rect">
            <a:avLst/>
          </a:prstGeom>
        </p:spPr>
        <p:txBody>
          <a:bodyPr vert="horz" wrap="square" lIns="107571" tIns="67232" rIns="107571" bIns="67232" rtlCol="0" anchor="ctr">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r" defTabSz="699557" rtl="0" eaLnBrk="1" fontAlgn="ctr" latinLnBrk="0" hangingPunct="1">
              <a:lnSpc>
                <a:spcPct val="90000"/>
              </a:lnSpc>
              <a:spcBef>
                <a:spcPct val="0"/>
              </a:spcBef>
              <a:spcAft>
                <a:spcPts val="0"/>
              </a:spcAft>
              <a:buClrTx/>
              <a:buSzTx/>
              <a:buFontTx/>
              <a:buNone/>
              <a:tabLst/>
              <a:defRPr/>
            </a:pPr>
            <a:endParaRPr kumimoji="0" lang="en-US" sz="2100" b="0" i="0" u="none" strike="noStrike" kern="1200" cap="none" spc="-77" normalizeH="0" baseline="0" noProof="0" dirty="0">
              <a:ln w="3175">
                <a:noFill/>
              </a:ln>
              <a:solidFill>
                <a:srgbClr val="353535"/>
              </a:solidFill>
              <a:effectLst/>
              <a:uLnTx/>
              <a:uFillTx/>
              <a:latin typeface="Segoe UI Light"/>
              <a:ea typeface="+mn-ea"/>
              <a:cs typeface="Segoe UI" pitchFamily="34" charset="0"/>
            </a:endParaRPr>
          </a:p>
          <a:p>
            <a:pPr marL="0" marR="0" lvl="0" indent="0" algn="r" defTabSz="699557" rtl="0" eaLnBrk="1" fontAlgn="ctr" latinLnBrk="0" hangingPunct="1">
              <a:lnSpc>
                <a:spcPct val="90000"/>
              </a:lnSpc>
              <a:spcBef>
                <a:spcPct val="0"/>
              </a:spcBef>
              <a:spcAft>
                <a:spcPts val="0"/>
              </a:spcAft>
              <a:buClrTx/>
              <a:buSzTx/>
              <a:buFontTx/>
              <a:buNone/>
              <a:tabLst/>
              <a:defRPr/>
            </a:pPr>
            <a:r>
              <a:rPr kumimoji="0" lang="en-US" sz="2100" b="0" i="0" u="none" strike="noStrike" kern="1200" cap="none" spc="-77" normalizeH="0" baseline="0" noProof="0" dirty="0">
                <a:ln w="3175">
                  <a:noFill/>
                </a:ln>
                <a:solidFill>
                  <a:srgbClr val="353535"/>
                </a:solidFill>
                <a:effectLst/>
                <a:uLnTx/>
                <a:uFillTx/>
                <a:latin typeface="Segoe UI Light"/>
                <a:ea typeface="+mn-ea"/>
                <a:cs typeface="Segoe UI" pitchFamily="34" charset="0"/>
              </a:rPr>
              <a:t>Data Privacy Concepts</a:t>
            </a:r>
          </a:p>
          <a:p>
            <a:pPr marL="0" marR="0" lvl="0" indent="0" algn="r" defTabSz="699557" rtl="0" eaLnBrk="1" fontAlgn="ctr" latinLnBrk="0" hangingPunct="1">
              <a:lnSpc>
                <a:spcPct val="90000"/>
              </a:lnSpc>
              <a:spcBef>
                <a:spcPct val="0"/>
              </a:spcBef>
              <a:spcAft>
                <a:spcPts val="0"/>
              </a:spcAft>
              <a:buClrTx/>
              <a:buSzTx/>
              <a:buFontTx/>
              <a:buNone/>
              <a:tabLst/>
              <a:defRPr/>
            </a:pPr>
            <a:endParaRPr kumimoji="0" lang="en-US" sz="2100" b="0" i="0" u="none" strike="noStrike" kern="1200" cap="none" spc="-77" normalizeH="0" baseline="0" noProof="0" dirty="0">
              <a:ln w="3175">
                <a:noFill/>
              </a:ln>
              <a:solidFill>
                <a:srgbClr val="353535"/>
              </a:solidFill>
              <a:effectLst/>
              <a:uLnTx/>
              <a:uFillTx/>
              <a:latin typeface="Segoe UI Light"/>
              <a:ea typeface="+mn-ea"/>
              <a:cs typeface="Segoe UI" pitchFamily="34" charset="0"/>
            </a:endParaRPr>
          </a:p>
        </p:txBody>
      </p:sp>
      <p:sp>
        <p:nvSpPr>
          <p:cNvPr id="33" name="Title 1">
            <a:extLst>
              <a:ext uri="{FF2B5EF4-FFF2-40B4-BE49-F238E27FC236}">
                <a16:creationId xmlns:a16="http://schemas.microsoft.com/office/drawing/2014/main" id="{4B1AA1AC-F98C-42BF-94E1-FCB6CF12D0C2}"/>
              </a:ext>
            </a:extLst>
          </p:cNvPr>
          <p:cNvSpPr txBox="1">
            <a:spLocks/>
          </p:cNvSpPr>
          <p:nvPr/>
        </p:nvSpPr>
        <p:spPr>
          <a:xfrm>
            <a:off x="3049187" y="413565"/>
            <a:ext cx="5308456" cy="336159"/>
          </a:xfrm>
          <a:prstGeom prst="rect">
            <a:avLst/>
          </a:prstGeom>
        </p:spPr>
        <p:txBody>
          <a:bodyPr vert="horz" wrap="square" lIns="107571" tIns="67232" rIns="107571" bIns="67232" rtlCol="0" anchor="ctr">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r" defTabSz="699557" rtl="0" eaLnBrk="1" fontAlgn="ctr" latinLnBrk="0" hangingPunct="1">
              <a:lnSpc>
                <a:spcPct val="90000"/>
              </a:lnSpc>
              <a:spcBef>
                <a:spcPct val="0"/>
              </a:spcBef>
              <a:spcAft>
                <a:spcPts val="0"/>
              </a:spcAft>
              <a:buClrTx/>
              <a:buSzTx/>
              <a:buFontTx/>
              <a:buNone/>
              <a:tabLst/>
              <a:defRPr/>
            </a:pPr>
            <a:r>
              <a:rPr kumimoji="0" lang="en-US" sz="2000" i="0" u="none" strike="noStrike" kern="1200" cap="none" spc="-77" normalizeH="0" baseline="0" noProof="0" dirty="0">
                <a:ln w="3175">
                  <a:noFill/>
                </a:ln>
                <a:solidFill>
                  <a:schemeClr val="bg1"/>
                </a:solidFill>
                <a:effectLst/>
                <a:uLnTx/>
                <a:uFillTx/>
                <a:latin typeface="Segoe UI Light"/>
                <a:ea typeface="+mn-ea"/>
                <a:cs typeface="Segoe UI" pitchFamily="34" charset="0"/>
              </a:rPr>
              <a:t>Apache Spark</a:t>
            </a:r>
          </a:p>
        </p:txBody>
      </p:sp>
      <p:sp>
        <p:nvSpPr>
          <p:cNvPr id="28" name="Title 1">
            <a:extLst>
              <a:ext uri="{FF2B5EF4-FFF2-40B4-BE49-F238E27FC236}">
                <a16:creationId xmlns:a16="http://schemas.microsoft.com/office/drawing/2014/main" id="{4F2144AC-828E-4220-BCD4-0B926E7494BC}"/>
              </a:ext>
            </a:extLst>
          </p:cNvPr>
          <p:cNvSpPr txBox="1">
            <a:spLocks/>
          </p:cNvSpPr>
          <p:nvPr/>
        </p:nvSpPr>
        <p:spPr>
          <a:xfrm>
            <a:off x="4492336" y="1659495"/>
            <a:ext cx="3865307" cy="336159"/>
          </a:xfrm>
          <a:prstGeom prst="rect">
            <a:avLst/>
          </a:prstGeom>
        </p:spPr>
        <p:txBody>
          <a:bodyPr vert="horz" wrap="square" lIns="107571" tIns="67232" rIns="107571" bIns="67232" rtlCol="0" anchor="ctr">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r" defTabSz="699557" rtl="0" eaLnBrk="1" fontAlgn="ctr" latinLnBrk="0" hangingPunct="1">
              <a:lnSpc>
                <a:spcPct val="90000"/>
              </a:lnSpc>
              <a:spcBef>
                <a:spcPct val="0"/>
              </a:spcBef>
              <a:spcAft>
                <a:spcPts val="0"/>
              </a:spcAft>
              <a:buClrTx/>
              <a:buSzTx/>
              <a:buFontTx/>
              <a:buNone/>
              <a:tabLst/>
              <a:defRPr/>
            </a:pPr>
            <a:r>
              <a:rPr kumimoji="0" lang="en-US" sz="2100" b="0" i="0" u="none" strike="noStrike" kern="1200" cap="none" spc="-77" normalizeH="0" baseline="0" noProof="0" dirty="0">
                <a:ln w="3175">
                  <a:noFill/>
                </a:ln>
                <a:solidFill>
                  <a:schemeClr val="bg1"/>
                </a:solidFill>
                <a:effectLst/>
                <a:uLnTx/>
                <a:uFillTx/>
                <a:latin typeface="Segoe UI Light"/>
                <a:ea typeface="+mn-ea"/>
                <a:cs typeface="Segoe UI" pitchFamily="34" charset="0"/>
              </a:rPr>
              <a:t>Data </a:t>
            </a:r>
            <a:r>
              <a:rPr lang="en-US" sz="2100" spc="-77" dirty="0">
                <a:solidFill>
                  <a:schemeClr val="bg1"/>
                </a:solidFill>
                <a:latin typeface="Segoe UI Light"/>
              </a:rPr>
              <a:t>Engineering</a:t>
            </a:r>
            <a:endParaRPr kumimoji="0" lang="en-US" sz="2100" b="0" i="0" u="none" strike="noStrike" kern="1200" cap="none" spc="-77" normalizeH="0" baseline="0" noProof="0" dirty="0">
              <a:ln w="3175">
                <a:noFill/>
              </a:ln>
              <a:solidFill>
                <a:schemeClr val="bg1"/>
              </a:solidFill>
              <a:effectLst/>
              <a:uLnTx/>
              <a:uFillTx/>
              <a:latin typeface="Segoe UI Light"/>
              <a:ea typeface="+mn-ea"/>
              <a:cs typeface="Segoe UI" pitchFamily="34" charset="0"/>
            </a:endParaRPr>
          </a:p>
        </p:txBody>
      </p:sp>
      <p:pic>
        <p:nvPicPr>
          <p:cNvPr id="40" name="Picture 39">
            <a:extLst>
              <a:ext uri="{FF2B5EF4-FFF2-40B4-BE49-F238E27FC236}">
                <a16:creationId xmlns:a16="http://schemas.microsoft.com/office/drawing/2014/main" id="{50DD5AFE-76DB-431D-92EA-B34B93BB18B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8419" y="4510248"/>
            <a:ext cx="1756310" cy="334323"/>
          </a:xfrm>
          <a:prstGeom prst="rect">
            <a:avLst/>
          </a:prstGeom>
        </p:spPr>
      </p:pic>
      <p:sp>
        <p:nvSpPr>
          <p:cNvPr id="2" name="AutoShape 2">
            <a:extLst>
              <a:ext uri="{FF2B5EF4-FFF2-40B4-BE49-F238E27FC236}">
                <a16:creationId xmlns:a16="http://schemas.microsoft.com/office/drawing/2014/main" id="{86C4FCE7-A572-4B9F-B66C-33FF724EB92B}"/>
              </a:ext>
            </a:extLst>
          </p:cNvPr>
          <p:cNvSpPr>
            <a:spLocks noChangeAspect="1" noChangeArrowheads="1"/>
          </p:cNvSpPr>
          <p:nvPr/>
        </p:nvSpPr>
        <p:spPr bwMode="auto">
          <a:xfrm>
            <a:off x="8052843"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0" name="Title 1">
            <a:extLst>
              <a:ext uri="{FF2B5EF4-FFF2-40B4-BE49-F238E27FC236}">
                <a16:creationId xmlns:a16="http://schemas.microsoft.com/office/drawing/2014/main" id="{9B95E2B2-E8EB-4562-9282-601AF1D89E6C}"/>
              </a:ext>
            </a:extLst>
          </p:cNvPr>
          <p:cNvSpPr txBox="1">
            <a:spLocks/>
          </p:cNvSpPr>
          <p:nvPr/>
        </p:nvSpPr>
        <p:spPr>
          <a:xfrm>
            <a:off x="4492336" y="2905425"/>
            <a:ext cx="3865307" cy="336159"/>
          </a:xfrm>
          <a:prstGeom prst="rect">
            <a:avLst/>
          </a:prstGeom>
        </p:spPr>
        <p:txBody>
          <a:bodyPr vert="horz" wrap="square" lIns="107571" tIns="67232" rIns="107571" bIns="67232" rtlCol="0" anchor="ctr">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r" defTabSz="699557" rtl="0" eaLnBrk="1" fontAlgn="ctr" latinLnBrk="0" hangingPunct="1">
              <a:lnSpc>
                <a:spcPct val="90000"/>
              </a:lnSpc>
              <a:spcBef>
                <a:spcPct val="0"/>
              </a:spcBef>
              <a:spcAft>
                <a:spcPts val="0"/>
              </a:spcAft>
              <a:buClrTx/>
              <a:buSzTx/>
              <a:buFontTx/>
              <a:buNone/>
              <a:tabLst/>
              <a:defRPr/>
            </a:pPr>
            <a:r>
              <a:rPr kumimoji="0" lang="en-US" sz="2100" b="0" i="0" u="none" strike="noStrike" kern="1200" cap="none" spc="-77" normalizeH="0" baseline="0" noProof="0" dirty="0">
                <a:ln w="3175">
                  <a:noFill/>
                </a:ln>
                <a:solidFill>
                  <a:srgbClr val="353535"/>
                </a:solidFill>
                <a:effectLst/>
                <a:uLnTx/>
                <a:uFillTx/>
                <a:latin typeface="Segoe UI Light"/>
                <a:ea typeface="+mn-ea"/>
                <a:cs typeface="Segoe UI" pitchFamily="34" charset="0"/>
              </a:rPr>
              <a:t>Clusters, Users &amp; Tables</a:t>
            </a:r>
          </a:p>
        </p:txBody>
      </p:sp>
      <p:sp>
        <p:nvSpPr>
          <p:cNvPr id="11" name="Title 1">
            <a:extLst>
              <a:ext uri="{FF2B5EF4-FFF2-40B4-BE49-F238E27FC236}">
                <a16:creationId xmlns:a16="http://schemas.microsoft.com/office/drawing/2014/main" id="{CD151FA0-7895-4334-8571-A1E7E37D2E3E}"/>
              </a:ext>
            </a:extLst>
          </p:cNvPr>
          <p:cNvSpPr txBox="1">
            <a:spLocks/>
          </p:cNvSpPr>
          <p:nvPr/>
        </p:nvSpPr>
        <p:spPr>
          <a:xfrm>
            <a:off x="4492336" y="4110107"/>
            <a:ext cx="3865307" cy="336159"/>
          </a:xfrm>
          <a:prstGeom prst="rect">
            <a:avLst/>
          </a:prstGeom>
        </p:spPr>
        <p:txBody>
          <a:bodyPr vert="horz" wrap="square" lIns="107571" tIns="67232" rIns="107571" bIns="67232" rtlCol="0" anchor="ctr">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r" defTabSz="699557" rtl="0" eaLnBrk="1" fontAlgn="ctr" latinLnBrk="0" hangingPunct="1">
              <a:lnSpc>
                <a:spcPct val="90000"/>
              </a:lnSpc>
              <a:spcBef>
                <a:spcPct val="0"/>
              </a:spcBef>
              <a:spcAft>
                <a:spcPts val="0"/>
              </a:spcAft>
              <a:buClrTx/>
              <a:buSzTx/>
              <a:buFontTx/>
              <a:buNone/>
              <a:tabLst/>
              <a:defRPr/>
            </a:pPr>
            <a:endParaRPr lang="en-US" sz="2100" spc="-77" dirty="0">
              <a:solidFill>
                <a:srgbClr val="353535"/>
              </a:solidFill>
              <a:latin typeface="Segoe UI Light"/>
            </a:endParaRPr>
          </a:p>
          <a:p>
            <a:pPr marL="0" marR="0" lvl="0" indent="0" algn="r" defTabSz="699557" rtl="0" eaLnBrk="1" fontAlgn="ctr" latinLnBrk="0" hangingPunct="1">
              <a:lnSpc>
                <a:spcPct val="90000"/>
              </a:lnSpc>
              <a:spcBef>
                <a:spcPct val="0"/>
              </a:spcBef>
              <a:spcAft>
                <a:spcPts val="0"/>
              </a:spcAft>
              <a:buClrTx/>
              <a:buSzTx/>
              <a:buFontTx/>
              <a:buNone/>
              <a:tabLst/>
              <a:defRPr/>
            </a:pPr>
            <a:r>
              <a:rPr lang="en-US" sz="2100" spc="-77" dirty="0">
                <a:solidFill>
                  <a:srgbClr val="353535"/>
                </a:solidFill>
                <a:latin typeface="Segoe UI Light"/>
              </a:rPr>
              <a:t>Summary</a:t>
            </a:r>
            <a:endParaRPr kumimoji="0" lang="en-US" sz="2100" b="0" i="0" u="none" strike="noStrike" kern="1200" cap="none" spc="-77" normalizeH="0" baseline="0" noProof="0" dirty="0">
              <a:ln w="3175">
                <a:noFill/>
              </a:ln>
              <a:solidFill>
                <a:srgbClr val="353535"/>
              </a:solidFill>
              <a:effectLst/>
              <a:uLnTx/>
              <a:uFillTx/>
              <a:latin typeface="Segoe UI Light"/>
              <a:ea typeface="+mn-ea"/>
              <a:cs typeface="Segoe UI" pitchFamily="34" charset="0"/>
            </a:endParaRPr>
          </a:p>
          <a:p>
            <a:pPr marL="0" marR="0" lvl="0" indent="0" algn="r" defTabSz="699557" rtl="0" eaLnBrk="1" fontAlgn="ctr" latinLnBrk="0" hangingPunct="1">
              <a:lnSpc>
                <a:spcPct val="90000"/>
              </a:lnSpc>
              <a:spcBef>
                <a:spcPct val="0"/>
              </a:spcBef>
              <a:spcAft>
                <a:spcPts val="0"/>
              </a:spcAft>
              <a:buClrTx/>
              <a:buSzTx/>
              <a:buFontTx/>
              <a:buNone/>
              <a:tabLst/>
              <a:defRPr/>
            </a:pPr>
            <a:endParaRPr kumimoji="0" lang="en-US" sz="2100" b="0" i="0" u="none" strike="noStrike" kern="1200" cap="none" spc="-77" normalizeH="0" baseline="0" noProof="0" dirty="0">
              <a:ln w="3175">
                <a:noFill/>
              </a:ln>
              <a:solidFill>
                <a:srgbClr val="353535"/>
              </a:solidFill>
              <a:effectLst/>
              <a:uLnTx/>
              <a:uFillTx/>
              <a:latin typeface="Segoe UI Light"/>
              <a:ea typeface="+mn-ea"/>
              <a:cs typeface="Segoe UI" pitchFamily="34" charset="0"/>
            </a:endParaRPr>
          </a:p>
        </p:txBody>
      </p:sp>
    </p:spTree>
    <p:extLst>
      <p:ext uri="{BB962C8B-B14F-4D97-AF65-F5344CB8AC3E}">
        <p14:creationId xmlns:p14="http://schemas.microsoft.com/office/powerpoint/2010/main" val="225303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CFB47-01C3-42C8-A820-3CC815C02B6C}"/>
              </a:ext>
            </a:extLst>
          </p:cNvPr>
          <p:cNvSpPr>
            <a:spLocks noGrp="1"/>
          </p:cNvSpPr>
          <p:nvPr>
            <p:ph type="title"/>
          </p:nvPr>
        </p:nvSpPr>
        <p:spPr/>
        <p:txBody>
          <a:bodyPr/>
          <a:lstStyle/>
          <a:p>
            <a:r>
              <a:rPr lang="en-US" dirty="0"/>
              <a:t>Local Storage</a:t>
            </a:r>
          </a:p>
        </p:txBody>
      </p:sp>
      <p:sp>
        <p:nvSpPr>
          <p:cNvPr id="4" name="Text Placeholder 2">
            <a:extLst>
              <a:ext uri="{FF2B5EF4-FFF2-40B4-BE49-F238E27FC236}">
                <a16:creationId xmlns:a16="http://schemas.microsoft.com/office/drawing/2014/main" id="{5FC8F6C5-ECDD-4711-9540-A9D828BCFE6A}"/>
              </a:ext>
            </a:extLst>
          </p:cNvPr>
          <p:cNvSpPr txBox="1">
            <a:spLocks/>
          </p:cNvSpPr>
          <p:nvPr/>
        </p:nvSpPr>
        <p:spPr>
          <a:xfrm>
            <a:off x="214527" y="1225937"/>
            <a:ext cx="8742652" cy="306228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800" dirty="0"/>
              <a:t>Out of the box, the Azure Databricks system has a local file system.  Remote storage can be mounted or attached to at run time.</a:t>
            </a:r>
          </a:p>
          <a:p>
            <a:pPr marL="0" indent="0">
              <a:buNone/>
            </a:pPr>
            <a:r>
              <a:rPr lang="en-US" sz="1800" dirty="0"/>
              <a:t>  </a:t>
            </a:r>
          </a:p>
          <a:p>
            <a:r>
              <a:rPr lang="en-US" sz="1800" dirty="0"/>
              <a:t>There are many ways to work with files and folders.</a:t>
            </a:r>
          </a:p>
          <a:p>
            <a:endParaRPr lang="en-US" dirty="0"/>
          </a:p>
          <a:p>
            <a:pPr marL="0" indent="0">
              <a:buNone/>
            </a:pPr>
            <a:endParaRPr lang="en-US" dirty="0"/>
          </a:p>
          <a:p>
            <a:endParaRPr lang="en-US" dirty="0"/>
          </a:p>
          <a:p>
            <a:endParaRPr lang="en-US" dirty="0"/>
          </a:p>
        </p:txBody>
      </p:sp>
      <p:pic>
        <p:nvPicPr>
          <p:cNvPr id="5" name="Picture 4" descr="Chart&#10;&#10;Description automatically generated">
            <a:extLst>
              <a:ext uri="{FF2B5EF4-FFF2-40B4-BE49-F238E27FC236}">
                <a16:creationId xmlns:a16="http://schemas.microsoft.com/office/drawing/2014/main" id="{398F7124-C087-48F4-98EA-AF751BEBC692}"/>
              </a:ext>
            </a:extLst>
          </p:cNvPr>
          <p:cNvPicPr>
            <a:picLocks noChangeAspect="1"/>
          </p:cNvPicPr>
          <p:nvPr/>
        </p:nvPicPr>
        <p:blipFill>
          <a:blip r:embed="rId2"/>
          <a:stretch>
            <a:fillRect/>
          </a:stretch>
        </p:blipFill>
        <p:spPr>
          <a:xfrm>
            <a:off x="844550" y="2757078"/>
            <a:ext cx="7353300" cy="1647825"/>
          </a:xfrm>
          <a:prstGeom prst="rect">
            <a:avLst/>
          </a:prstGeom>
        </p:spPr>
      </p:pic>
    </p:spTree>
    <p:extLst>
      <p:ext uri="{BB962C8B-B14F-4D97-AF65-F5344CB8AC3E}">
        <p14:creationId xmlns:p14="http://schemas.microsoft.com/office/powerpoint/2010/main" val="31267606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solidFill>
                  <a:schemeClr val="tx1">
                    <a:lumMod val="65000"/>
                    <a:lumOff val="35000"/>
                  </a:schemeClr>
                </a:solidFill>
              </a:rPr>
              <a:t>Remote Storage</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225937"/>
            <a:ext cx="8742652" cy="306228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800" dirty="0"/>
              <a:t>The size of the local storage is managed and limited by Azure Databricks.</a:t>
            </a:r>
          </a:p>
          <a:p>
            <a:endParaRPr lang="en-US" sz="1800" dirty="0"/>
          </a:p>
          <a:p>
            <a:r>
              <a:rPr lang="en-US" sz="1800" dirty="0"/>
              <a:t>It is advised to use remote Azure Data Lake Storage.  It is virtually unlimited in size.</a:t>
            </a:r>
          </a:p>
          <a:p>
            <a:pPr marL="0" indent="0">
              <a:buNone/>
            </a:pPr>
            <a:endParaRPr lang="en-US" sz="1800" dirty="0"/>
          </a:p>
          <a:p>
            <a:pPr lvl="1">
              <a:buFont typeface="Wingdings" panose="05000000000000000000" pitchFamily="2" charset="2"/>
              <a:buChar char="ü"/>
            </a:pPr>
            <a:r>
              <a:rPr lang="en-US" sz="1100" dirty="0"/>
              <a:t>encryption of data in transit or at test</a:t>
            </a:r>
          </a:p>
          <a:p>
            <a:pPr lvl="1">
              <a:buFont typeface="Wingdings" panose="05000000000000000000" pitchFamily="2" charset="2"/>
              <a:buChar char="ü"/>
            </a:pPr>
            <a:r>
              <a:rPr lang="en-US" sz="1100" dirty="0"/>
              <a:t>storage account firewalls</a:t>
            </a:r>
          </a:p>
          <a:p>
            <a:pPr lvl="1">
              <a:buFont typeface="Wingdings" panose="05000000000000000000" pitchFamily="2" charset="2"/>
              <a:buChar char="ü"/>
            </a:pPr>
            <a:r>
              <a:rPr lang="en-US" sz="1100" dirty="0"/>
              <a:t>virtual network integration</a:t>
            </a:r>
          </a:p>
          <a:p>
            <a:pPr lvl="1">
              <a:buFont typeface="Wingdings" panose="05000000000000000000" pitchFamily="2" charset="2"/>
              <a:buChar char="ü"/>
            </a:pPr>
            <a:r>
              <a:rPr lang="en-US" sz="1100" dirty="0"/>
              <a:t>role-based access security</a:t>
            </a:r>
          </a:p>
          <a:p>
            <a:pPr lvl="1">
              <a:buFont typeface="Wingdings" panose="05000000000000000000" pitchFamily="2" charset="2"/>
              <a:buChar char="ü"/>
            </a:pPr>
            <a:r>
              <a:rPr lang="en-US" sz="1100" dirty="0"/>
              <a:t>hierarchical namespaces with granular ACLs</a:t>
            </a:r>
          </a:p>
          <a:p>
            <a:endParaRPr lang="en-US" sz="1800" dirty="0"/>
          </a:p>
          <a:p>
            <a:endParaRPr lang="en-US" sz="1800" dirty="0"/>
          </a:p>
        </p:txBody>
      </p:sp>
    </p:spTree>
    <p:extLst>
      <p:ext uri="{BB962C8B-B14F-4D97-AF65-F5344CB8AC3E}">
        <p14:creationId xmlns:p14="http://schemas.microsoft.com/office/powerpoint/2010/main" val="1000397396"/>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solidFill>
                  <a:schemeClr val="tx1">
                    <a:lumMod val="65000"/>
                    <a:lumOff val="35000"/>
                  </a:schemeClr>
                </a:solidFill>
              </a:rPr>
              <a:t>Attach vs Mount</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225937"/>
            <a:ext cx="8742652" cy="3296057"/>
          </a:xfrm>
          <a:prstGeom prst="rect">
            <a:avLst/>
          </a:prstGeom>
        </p:spPr>
        <p:txBody>
          <a:bodyPr vert="horz" lIns="91440" tIns="45720" rIns="91440" bIns="45720" rtlCol="0">
            <a:normAutofit fontScale="92500"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800" dirty="0"/>
              <a:t>Attaching to storage requires the spark session variables to be set at runtime.  This technique requires more access management on the storage level.</a:t>
            </a:r>
          </a:p>
          <a:p>
            <a:endParaRPr lang="en-US" sz="1800" dirty="0"/>
          </a:p>
          <a:p>
            <a:r>
              <a:rPr lang="en-US" sz="1800" dirty="0"/>
              <a:t>Mounting is a one-time effort.  Once mounted, all users of an interactive cluster have rights to the storage.  Some python libraries only work with mounted storage.</a:t>
            </a:r>
            <a:endParaRPr lang="en-US" sz="1100" dirty="0"/>
          </a:p>
          <a:p>
            <a:endParaRPr lang="en-US" sz="1800" dirty="0"/>
          </a:p>
          <a:p>
            <a:endParaRPr lang="en-US" sz="1800" dirty="0"/>
          </a:p>
          <a:p>
            <a:pPr marL="0" indent="0">
              <a:buNone/>
            </a:pPr>
            <a:endParaRPr lang="en-US" sz="1100" dirty="0">
              <a:solidFill>
                <a:srgbClr val="582873"/>
              </a:solidFill>
            </a:endParaRPr>
          </a:p>
          <a:p>
            <a:pPr marL="0" indent="0">
              <a:buNone/>
            </a:pPr>
            <a:r>
              <a:rPr lang="en-US" sz="1200" dirty="0">
                <a:solidFill>
                  <a:srgbClr val="582873"/>
                </a:solidFill>
              </a:rPr>
              <a:t>Example 1 – Attach vs Mount storage</a:t>
            </a:r>
          </a:p>
          <a:p>
            <a:pPr marL="0" indent="0">
              <a:buNone/>
            </a:pPr>
            <a:r>
              <a:rPr lang="en-US" sz="1200" dirty="0">
                <a:solidFill>
                  <a:srgbClr val="582873"/>
                </a:solidFill>
              </a:rPr>
              <a:t>Example 2 – Create Data Lake File System</a:t>
            </a:r>
            <a:endParaRPr lang="en-US" sz="1200" dirty="0"/>
          </a:p>
        </p:txBody>
      </p:sp>
    </p:spTree>
    <p:extLst>
      <p:ext uri="{BB962C8B-B14F-4D97-AF65-F5344CB8AC3E}">
        <p14:creationId xmlns:p14="http://schemas.microsoft.com/office/powerpoint/2010/main" val="89569720"/>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solidFill>
                  <a:schemeClr val="tx1">
                    <a:lumMod val="65000"/>
                    <a:lumOff val="35000"/>
                  </a:schemeClr>
                </a:solidFill>
              </a:rPr>
              <a:t>PySpark – Read and write files</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225937"/>
            <a:ext cx="8742652" cy="3385354"/>
          </a:xfrm>
          <a:prstGeom prst="rect">
            <a:avLst/>
          </a:prstGeom>
        </p:spPr>
        <p:txBody>
          <a:bodyPr vert="horz" lIns="91440" tIns="45720" rIns="91440" bIns="45720" rtlCol="0">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800" dirty="0"/>
              <a:t>PySpark is a Python API for Apache Spark to process larger datasets in a distributed cluster. </a:t>
            </a:r>
          </a:p>
          <a:p>
            <a:endParaRPr lang="en-US" sz="1800" dirty="0"/>
          </a:p>
          <a:p>
            <a:r>
              <a:rPr lang="en-US" sz="1800" dirty="0" err="1"/>
              <a:t>Spark.Read</a:t>
            </a:r>
            <a:r>
              <a:rPr lang="en-US" sz="1800" dirty="0"/>
              <a:t>() – allows the Python program to read one or more files into a dataframe.</a:t>
            </a:r>
          </a:p>
          <a:p>
            <a:endParaRPr lang="en-US" sz="1800" dirty="0"/>
          </a:p>
          <a:p>
            <a:r>
              <a:rPr lang="en-US" sz="1800" dirty="0" err="1"/>
              <a:t>Spark.Write</a:t>
            </a:r>
            <a:r>
              <a:rPr lang="en-US" sz="1800" dirty="0"/>
              <a:t>() – allows the Python program write the dataframe to given format using one or more files.</a:t>
            </a:r>
          </a:p>
          <a:p>
            <a:endParaRPr lang="en-US" sz="1800" dirty="0"/>
          </a:p>
          <a:p>
            <a:endParaRPr lang="en-US" sz="1800" dirty="0"/>
          </a:p>
          <a:p>
            <a:pPr marL="0" indent="0">
              <a:buNone/>
            </a:pPr>
            <a:r>
              <a:rPr lang="en-US" sz="1200" dirty="0">
                <a:solidFill>
                  <a:srgbClr val="582873"/>
                </a:solidFill>
              </a:rPr>
              <a:t>Example 3 – Read and write files.</a:t>
            </a:r>
          </a:p>
        </p:txBody>
      </p:sp>
    </p:spTree>
    <p:extLst>
      <p:ext uri="{BB962C8B-B14F-4D97-AF65-F5344CB8AC3E}">
        <p14:creationId xmlns:p14="http://schemas.microsoft.com/office/powerpoint/2010/main" val="1713592372"/>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solidFill>
                  <a:schemeClr val="tx1">
                    <a:lumMod val="65000"/>
                    <a:lumOff val="35000"/>
                  </a:schemeClr>
                </a:solidFill>
              </a:rPr>
              <a:t>Spark SQL – Leveraging existing knowledge</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225937"/>
            <a:ext cx="8742652" cy="342821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800" dirty="0"/>
              <a:t>The main use of Spark SQL is to execute SQL queries instead of dataframe methods.</a:t>
            </a:r>
          </a:p>
          <a:p>
            <a:endParaRPr lang="en-US" sz="1800" dirty="0"/>
          </a:p>
          <a:p>
            <a:r>
              <a:rPr lang="en-US" sz="1800" dirty="0"/>
              <a:t>Spark SQL can also be used to read data from an existing Hive installation.</a:t>
            </a:r>
          </a:p>
          <a:p>
            <a:endParaRPr lang="en-US" sz="1800" dirty="0"/>
          </a:p>
          <a:p>
            <a:r>
              <a:rPr lang="en-US" sz="1800" dirty="0"/>
              <a:t>A common practice is to use temporary tables or views off dataframes with PySpark.  Then use Spark SQL to translate (engineer) the data into a different resulting data set.</a:t>
            </a:r>
          </a:p>
          <a:p>
            <a:endParaRPr lang="en-US" sz="1800" dirty="0"/>
          </a:p>
          <a:p>
            <a:pPr marL="0" indent="0">
              <a:buNone/>
            </a:pPr>
            <a:r>
              <a:rPr lang="en-US" sz="1200" dirty="0">
                <a:solidFill>
                  <a:srgbClr val="582873"/>
                </a:solidFill>
              </a:rPr>
              <a:t>Example 4 – Using Spark SQL for curated data.</a:t>
            </a:r>
          </a:p>
        </p:txBody>
      </p:sp>
    </p:spTree>
    <p:extLst>
      <p:ext uri="{BB962C8B-B14F-4D97-AF65-F5344CB8AC3E}">
        <p14:creationId xmlns:p14="http://schemas.microsoft.com/office/powerpoint/2010/main" val="3714617948"/>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rgbClr val="D40E8C"/>
            </a:gs>
            <a:gs pos="100000">
              <a:srgbClr val="CF108B"/>
            </a:gs>
          </a:gsLst>
          <a:lin ang="5400000" scaled="1"/>
        </a:gradFill>
        <a:effectLst/>
      </p:bgPr>
    </p:bg>
    <p:spTree>
      <p:nvGrpSpPr>
        <p:cNvPr id="1" name=""/>
        <p:cNvGrpSpPr/>
        <p:nvPr/>
      </p:nvGrpSpPr>
      <p:grpSpPr>
        <a:xfrm>
          <a:off x="0" y="0"/>
          <a:ext cx="0" cy="0"/>
          <a:chOff x="0" y="0"/>
          <a:chExt cx="0" cy="0"/>
        </a:xfrm>
      </p:grpSpPr>
      <p:sp>
        <p:nvSpPr>
          <p:cNvPr id="26" name="Title 1"/>
          <p:cNvSpPr txBox="1">
            <a:spLocks/>
          </p:cNvSpPr>
          <p:nvPr/>
        </p:nvSpPr>
        <p:spPr>
          <a:xfrm>
            <a:off x="4492336" y="1036530"/>
            <a:ext cx="3865307" cy="336159"/>
          </a:xfrm>
          <a:prstGeom prst="rect">
            <a:avLst/>
          </a:prstGeom>
        </p:spPr>
        <p:txBody>
          <a:bodyPr vert="horz" wrap="square" lIns="107571" tIns="67232" rIns="107571" bIns="67232" rtlCol="0" anchor="ctr">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r" defTabSz="699557" rtl="0" eaLnBrk="1" fontAlgn="ctr" latinLnBrk="0" hangingPunct="1">
              <a:lnSpc>
                <a:spcPct val="90000"/>
              </a:lnSpc>
              <a:spcBef>
                <a:spcPct val="0"/>
              </a:spcBef>
              <a:spcAft>
                <a:spcPts val="0"/>
              </a:spcAft>
              <a:buClrTx/>
              <a:buSzTx/>
              <a:buFontTx/>
              <a:buNone/>
              <a:tabLst/>
              <a:defRPr/>
            </a:pPr>
            <a:r>
              <a:rPr lang="en-US" sz="2100" spc="-77" dirty="0">
                <a:solidFill>
                  <a:schemeClr val="bg1"/>
                </a:solidFill>
                <a:latin typeface="Segoe UI Light"/>
              </a:rPr>
              <a:t>Logical Data Lake</a:t>
            </a:r>
            <a:endParaRPr kumimoji="0" lang="en-US" sz="2100" b="0" i="0" u="none" strike="noStrike" kern="1200" cap="none" spc="-77" normalizeH="0" baseline="0" noProof="0" dirty="0">
              <a:ln w="3175">
                <a:noFill/>
              </a:ln>
              <a:solidFill>
                <a:schemeClr val="bg1"/>
              </a:solidFill>
              <a:effectLst/>
              <a:uLnTx/>
              <a:uFillTx/>
              <a:latin typeface="Segoe UI Light"/>
              <a:ea typeface="+mn-ea"/>
              <a:cs typeface="Segoe UI" pitchFamily="34" charset="0"/>
            </a:endParaRPr>
          </a:p>
        </p:txBody>
      </p:sp>
      <p:sp>
        <p:nvSpPr>
          <p:cNvPr id="30" name="Title 1"/>
          <p:cNvSpPr txBox="1">
            <a:spLocks/>
          </p:cNvSpPr>
          <p:nvPr/>
        </p:nvSpPr>
        <p:spPr>
          <a:xfrm>
            <a:off x="4492336" y="2282460"/>
            <a:ext cx="3865307" cy="336159"/>
          </a:xfrm>
          <a:prstGeom prst="rect">
            <a:avLst/>
          </a:prstGeom>
        </p:spPr>
        <p:txBody>
          <a:bodyPr vert="horz" wrap="square" lIns="107571" tIns="67232" rIns="107571" bIns="67232" rtlCol="0" anchor="ctr">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r" defTabSz="699557" rtl="0" eaLnBrk="1" fontAlgn="ctr" latinLnBrk="0" hangingPunct="1">
              <a:lnSpc>
                <a:spcPct val="90000"/>
              </a:lnSpc>
              <a:spcBef>
                <a:spcPct val="0"/>
              </a:spcBef>
              <a:spcAft>
                <a:spcPts val="0"/>
              </a:spcAft>
              <a:buClrTx/>
              <a:buSzTx/>
              <a:buFontTx/>
              <a:buNone/>
              <a:tabLst/>
              <a:defRPr/>
            </a:pPr>
            <a:r>
              <a:rPr lang="en-US" sz="2100" spc="-77" dirty="0">
                <a:solidFill>
                  <a:schemeClr val="bg1"/>
                </a:solidFill>
                <a:latin typeface="Segoe UI Light"/>
              </a:rPr>
              <a:t>Storage Concepts</a:t>
            </a:r>
            <a:endParaRPr kumimoji="0" lang="en-US" sz="2100" b="0" i="0" u="none" strike="noStrike" kern="1200" cap="none" spc="-77" normalizeH="0" baseline="0" noProof="0" dirty="0">
              <a:ln w="3175">
                <a:noFill/>
              </a:ln>
              <a:solidFill>
                <a:schemeClr val="bg1"/>
              </a:solidFill>
              <a:effectLst/>
              <a:uLnTx/>
              <a:uFillTx/>
              <a:latin typeface="Segoe UI Light"/>
              <a:ea typeface="+mn-ea"/>
              <a:cs typeface="Segoe UI" pitchFamily="34" charset="0"/>
            </a:endParaRPr>
          </a:p>
        </p:txBody>
      </p:sp>
      <p:sp>
        <p:nvSpPr>
          <p:cNvPr id="31" name="Title 1"/>
          <p:cNvSpPr txBox="1">
            <a:spLocks/>
          </p:cNvSpPr>
          <p:nvPr/>
        </p:nvSpPr>
        <p:spPr>
          <a:xfrm>
            <a:off x="4492336" y="3528390"/>
            <a:ext cx="3865307" cy="294914"/>
          </a:xfrm>
          <a:prstGeom prst="rect">
            <a:avLst/>
          </a:prstGeom>
        </p:spPr>
        <p:txBody>
          <a:bodyPr vert="horz" wrap="square" lIns="107571" tIns="67232" rIns="107571" bIns="67232" rtlCol="0" anchor="ctr">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r" defTabSz="699557" rtl="0" eaLnBrk="1" fontAlgn="ctr" latinLnBrk="0" hangingPunct="1">
              <a:lnSpc>
                <a:spcPct val="90000"/>
              </a:lnSpc>
              <a:spcBef>
                <a:spcPct val="0"/>
              </a:spcBef>
              <a:spcAft>
                <a:spcPts val="0"/>
              </a:spcAft>
              <a:buClrTx/>
              <a:buSzTx/>
              <a:buFontTx/>
              <a:buNone/>
              <a:tabLst/>
              <a:defRPr/>
            </a:pPr>
            <a:endParaRPr kumimoji="0" lang="en-US" sz="2100" b="0" i="0" u="none" strike="noStrike" kern="1200" cap="none" spc="-77" normalizeH="0" baseline="0" noProof="0" dirty="0">
              <a:ln w="3175">
                <a:noFill/>
              </a:ln>
              <a:solidFill>
                <a:srgbClr val="353535"/>
              </a:solidFill>
              <a:effectLst/>
              <a:uLnTx/>
              <a:uFillTx/>
              <a:latin typeface="Segoe UI Light"/>
              <a:ea typeface="+mn-ea"/>
              <a:cs typeface="Segoe UI" pitchFamily="34" charset="0"/>
            </a:endParaRPr>
          </a:p>
          <a:p>
            <a:pPr marL="0" marR="0" lvl="0" indent="0" algn="r" defTabSz="699557" rtl="0" eaLnBrk="1" fontAlgn="ctr" latinLnBrk="0" hangingPunct="1">
              <a:lnSpc>
                <a:spcPct val="90000"/>
              </a:lnSpc>
              <a:spcBef>
                <a:spcPct val="0"/>
              </a:spcBef>
              <a:spcAft>
                <a:spcPts val="0"/>
              </a:spcAft>
              <a:buClrTx/>
              <a:buSzTx/>
              <a:buFontTx/>
              <a:buNone/>
              <a:tabLst/>
              <a:defRPr/>
            </a:pPr>
            <a:r>
              <a:rPr kumimoji="0" lang="en-US" sz="2100" b="0" i="0" u="none" strike="noStrike" kern="1200" cap="none" spc="-77" normalizeH="0" baseline="0" noProof="0" dirty="0">
                <a:ln w="3175">
                  <a:noFill/>
                </a:ln>
                <a:solidFill>
                  <a:srgbClr val="353535"/>
                </a:solidFill>
                <a:effectLst/>
                <a:uLnTx/>
                <a:uFillTx/>
                <a:latin typeface="Segoe UI Light"/>
                <a:ea typeface="+mn-ea"/>
                <a:cs typeface="Segoe UI" pitchFamily="34" charset="0"/>
              </a:rPr>
              <a:t>Data Privacy Concepts</a:t>
            </a:r>
          </a:p>
          <a:p>
            <a:pPr marL="0" marR="0" lvl="0" indent="0" algn="r" defTabSz="699557" rtl="0" eaLnBrk="1" fontAlgn="ctr" latinLnBrk="0" hangingPunct="1">
              <a:lnSpc>
                <a:spcPct val="90000"/>
              </a:lnSpc>
              <a:spcBef>
                <a:spcPct val="0"/>
              </a:spcBef>
              <a:spcAft>
                <a:spcPts val="0"/>
              </a:spcAft>
              <a:buClrTx/>
              <a:buSzTx/>
              <a:buFontTx/>
              <a:buNone/>
              <a:tabLst/>
              <a:defRPr/>
            </a:pPr>
            <a:endParaRPr kumimoji="0" lang="en-US" sz="2100" b="0" i="0" u="none" strike="noStrike" kern="1200" cap="none" spc="-77" normalizeH="0" baseline="0" noProof="0" dirty="0">
              <a:ln w="3175">
                <a:noFill/>
              </a:ln>
              <a:solidFill>
                <a:srgbClr val="353535"/>
              </a:solidFill>
              <a:effectLst/>
              <a:uLnTx/>
              <a:uFillTx/>
              <a:latin typeface="Segoe UI Light"/>
              <a:ea typeface="+mn-ea"/>
              <a:cs typeface="Segoe UI" pitchFamily="34" charset="0"/>
            </a:endParaRPr>
          </a:p>
        </p:txBody>
      </p:sp>
      <p:sp>
        <p:nvSpPr>
          <p:cNvPr id="33" name="Title 1">
            <a:extLst>
              <a:ext uri="{FF2B5EF4-FFF2-40B4-BE49-F238E27FC236}">
                <a16:creationId xmlns:a16="http://schemas.microsoft.com/office/drawing/2014/main" id="{4B1AA1AC-F98C-42BF-94E1-FCB6CF12D0C2}"/>
              </a:ext>
            </a:extLst>
          </p:cNvPr>
          <p:cNvSpPr txBox="1">
            <a:spLocks/>
          </p:cNvSpPr>
          <p:nvPr/>
        </p:nvSpPr>
        <p:spPr>
          <a:xfrm>
            <a:off x="3049187" y="413565"/>
            <a:ext cx="5308456" cy="336159"/>
          </a:xfrm>
          <a:prstGeom prst="rect">
            <a:avLst/>
          </a:prstGeom>
        </p:spPr>
        <p:txBody>
          <a:bodyPr vert="horz" wrap="square" lIns="107571" tIns="67232" rIns="107571" bIns="67232" rtlCol="0" anchor="ctr">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r" defTabSz="699557" rtl="0" eaLnBrk="1" fontAlgn="ctr" latinLnBrk="0" hangingPunct="1">
              <a:lnSpc>
                <a:spcPct val="90000"/>
              </a:lnSpc>
              <a:spcBef>
                <a:spcPct val="0"/>
              </a:spcBef>
              <a:spcAft>
                <a:spcPts val="0"/>
              </a:spcAft>
              <a:buClrTx/>
              <a:buSzTx/>
              <a:buFontTx/>
              <a:buNone/>
              <a:tabLst/>
              <a:defRPr/>
            </a:pPr>
            <a:r>
              <a:rPr kumimoji="0" lang="en-US" sz="2000" i="0" u="none" strike="noStrike" kern="1200" cap="none" spc="-77" normalizeH="0" baseline="0" noProof="0" dirty="0">
                <a:ln w="3175">
                  <a:noFill/>
                </a:ln>
                <a:solidFill>
                  <a:schemeClr val="bg1"/>
                </a:solidFill>
                <a:effectLst/>
                <a:uLnTx/>
                <a:uFillTx/>
                <a:latin typeface="Segoe UI Light"/>
                <a:ea typeface="+mn-ea"/>
                <a:cs typeface="Segoe UI" pitchFamily="34" charset="0"/>
              </a:rPr>
              <a:t>Apache Spark</a:t>
            </a:r>
          </a:p>
        </p:txBody>
      </p:sp>
      <p:sp>
        <p:nvSpPr>
          <p:cNvPr id="28" name="Title 1">
            <a:extLst>
              <a:ext uri="{FF2B5EF4-FFF2-40B4-BE49-F238E27FC236}">
                <a16:creationId xmlns:a16="http://schemas.microsoft.com/office/drawing/2014/main" id="{4F2144AC-828E-4220-BCD4-0B926E7494BC}"/>
              </a:ext>
            </a:extLst>
          </p:cNvPr>
          <p:cNvSpPr txBox="1">
            <a:spLocks/>
          </p:cNvSpPr>
          <p:nvPr/>
        </p:nvSpPr>
        <p:spPr>
          <a:xfrm>
            <a:off x="4492336" y="1659495"/>
            <a:ext cx="3865307" cy="336159"/>
          </a:xfrm>
          <a:prstGeom prst="rect">
            <a:avLst/>
          </a:prstGeom>
        </p:spPr>
        <p:txBody>
          <a:bodyPr vert="horz" wrap="square" lIns="107571" tIns="67232" rIns="107571" bIns="67232" rtlCol="0" anchor="ctr">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r" defTabSz="699557" rtl="0" eaLnBrk="1" fontAlgn="ctr" latinLnBrk="0" hangingPunct="1">
              <a:lnSpc>
                <a:spcPct val="90000"/>
              </a:lnSpc>
              <a:spcBef>
                <a:spcPct val="0"/>
              </a:spcBef>
              <a:spcAft>
                <a:spcPts val="0"/>
              </a:spcAft>
              <a:buClrTx/>
              <a:buSzTx/>
              <a:buFontTx/>
              <a:buNone/>
              <a:tabLst/>
              <a:defRPr/>
            </a:pPr>
            <a:r>
              <a:rPr kumimoji="0" lang="en-US" sz="2100" b="0" i="0" u="none" strike="noStrike" kern="1200" cap="none" spc="-77" normalizeH="0" baseline="0" noProof="0" dirty="0">
                <a:ln w="3175">
                  <a:noFill/>
                </a:ln>
                <a:solidFill>
                  <a:schemeClr val="bg1"/>
                </a:solidFill>
                <a:effectLst/>
                <a:uLnTx/>
                <a:uFillTx/>
                <a:latin typeface="Segoe UI Light"/>
                <a:ea typeface="+mn-ea"/>
                <a:cs typeface="Segoe UI" pitchFamily="34" charset="0"/>
              </a:rPr>
              <a:t>Data </a:t>
            </a:r>
            <a:r>
              <a:rPr lang="en-US" sz="2100" spc="-77" dirty="0">
                <a:solidFill>
                  <a:schemeClr val="bg1"/>
                </a:solidFill>
                <a:latin typeface="Segoe UI Light"/>
              </a:rPr>
              <a:t>Engineering</a:t>
            </a:r>
            <a:endParaRPr kumimoji="0" lang="en-US" sz="2100" b="0" i="0" u="none" strike="noStrike" kern="1200" cap="none" spc="-77" normalizeH="0" baseline="0" noProof="0" dirty="0">
              <a:ln w="3175">
                <a:noFill/>
              </a:ln>
              <a:solidFill>
                <a:schemeClr val="bg1"/>
              </a:solidFill>
              <a:effectLst/>
              <a:uLnTx/>
              <a:uFillTx/>
              <a:latin typeface="Segoe UI Light"/>
              <a:ea typeface="+mn-ea"/>
              <a:cs typeface="Segoe UI" pitchFamily="34" charset="0"/>
            </a:endParaRPr>
          </a:p>
        </p:txBody>
      </p:sp>
      <p:pic>
        <p:nvPicPr>
          <p:cNvPr id="40" name="Picture 39">
            <a:extLst>
              <a:ext uri="{FF2B5EF4-FFF2-40B4-BE49-F238E27FC236}">
                <a16:creationId xmlns:a16="http://schemas.microsoft.com/office/drawing/2014/main" id="{50DD5AFE-76DB-431D-92EA-B34B93BB18B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8419" y="4510248"/>
            <a:ext cx="1756310" cy="334323"/>
          </a:xfrm>
          <a:prstGeom prst="rect">
            <a:avLst/>
          </a:prstGeom>
        </p:spPr>
      </p:pic>
      <p:sp>
        <p:nvSpPr>
          <p:cNvPr id="2" name="AutoShape 2">
            <a:extLst>
              <a:ext uri="{FF2B5EF4-FFF2-40B4-BE49-F238E27FC236}">
                <a16:creationId xmlns:a16="http://schemas.microsoft.com/office/drawing/2014/main" id="{86C4FCE7-A572-4B9F-B66C-33FF724EB92B}"/>
              </a:ext>
            </a:extLst>
          </p:cNvPr>
          <p:cNvSpPr>
            <a:spLocks noChangeAspect="1" noChangeArrowheads="1"/>
          </p:cNvSpPr>
          <p:nvPr/>
        </p:nvSpPr>
        <p:spPr bwMode="auto">
          <a:xfrm>
            <a:off x="8052843"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0" name="Title 1">
            <a:extLst>
              <a:ext uri="{FF2B5EF4-FFF2-40B4-BE49-F238E27FC236}">
                <a16:creationId xmlns:a16="http://schemas.microsoft.com/office/drawing/2014/main" id="{9B95E2B2-E8EB-4562-9282-601AF1D89E6C}"/>
              </a:ext>
            </a:extLst>
          </p:cNvPr>
          <p:cNvSpPr txBox="1">
            <a:spLocks/>
          </p:cNvSpPr>
          <p:nvPr/>
        </p:nvSpPr>
        <p:spPr>
          <a:xfrm>
            <a:off x="4492336" y="2905425"/>
            <a:ext cx="3865307" cy="336159"/>
          </a:xfrm>
          <a:prstGeom prst="rect">
            <a:avLst/>
          </a:prstGeom>
        </p:spPr>
        <p:txBody>
          <a:bodyPr vert="horz" wrap="square" lIns="107571" tIns="67232" rIns="107571" bIns="67232" rtlCol="0" anchor="ctr">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r" defTabSz="699557" rtl="0" eaLnBrk="1" fontAlgn="ctr" latinLnBrk="0" hangingPunct="1">
              <a:lnSpc>
                <a:spcPct val="90000"/>
              </a:lnSpc>
              <a:spcBef>
                <a:spcPct val="0"/>
              </a:spcBef>
              <a:spcAft>
                <a:spcPts val="0"/>
              </a:spcAft>
              <a:buClrTx/>
              <a:buSzTx/>
              <a:buFontTx/>
              <a:buNone/>
              <a:tabLst/>
              <a:defRPr/>
            </a:pPr>
            <a:r>
              <a:rPr kumimoji="0" lang="en-US" sz="2100" b="0" i="0" u="none" strike="noStrike" kern="1200" cap="none" spc="-77" normalizeH="0" baseline="0" noProof="0" dirty="0">
                <a:ln w="3175">
                  <a:noFill/>
                </a:ln>
                <a:solidFill>
                  <a:schemeClr val="tx1"/>
                </a:solidFill>
                <a:effectLst/>
                <a:uLnTx/>
                <a:uFillTx/>
                <a:latin typeface="Segoe UI Light"/>
                <a:ea typeface="+mn-ea"/>
                <a:cs typeface="Segoe UI" pitchFamily="34" charset="0"/>
              </a:rPr>
              <a:t>Clusters, Users &amp; Tables</a:t>
            </a:r>
          </a:p>
        </p:txBody>
      </p:sp>
      <p:sp>
        <p:nvSpPr>
          <p:cNvPr id="11" name="Title 1">
            <a:extLst>
              <a:ext uri="{FF2B5EF4-FFF2-40B4-BE49-F238E27FC236}">
                <a16:creationId xmlns:a16="http://schemas.microsoft.com/office/drawing/2014/main" id="{CD151FA0-7895-4334-8571-A1E7E37D2E3E}"/>
              </a:ext>
            </a:extLst>
          </p:cNvPr>
          <p:cNvSpPr txBox="1">
            <a:spLocks/>
          </p:cNvSpPr>
          <p:nvPr/>
        </p:nvSpPr>
        <p:spPr>
          <a:xfrm>
            <a:off x="4492336" y="4110107"/>
            <a:ext cx="3865307" cy="336159"/>
          </a:xfrm>
          <a:prstGeom prst="rect">
            <a:avLst/>
          </a:prstGeom>
        </p:spPr>
        <p:txBody>
          <a:bodyPr vert="horz" wrap="square" lIns="107571" tIns="67232" rIns="107571" bIns="67232" rtlCol="0" anchor="ctr">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r" defTabSz="699557" rtl="0" eaLnBrk="1" fontAlgn="ctr" latinLnBrk="0" hangingPunct="1">
              <a:lnSpc>
                <a:spcPct val="90000"/>
              </a:lnSpc>
              <a:spcBef>
                <a:spcPct val="0"/>
              </a:spcBef>
              <a:spcAft>
                <a:spcPts val="0"/>
              </a:spcAft>
              <a:buClrTx/>
              <a:buSzTx/>
              <a:buFontTx/>
              <a:buNone/>
              <a:tabLst/>
              <a:defRPr/>
            </a:pPr>
            <a:endParaRPr lang="en-US" sz="2100" spc="-77" dirty="0">
              <a:solidFill>
                <a:srgbClr val="353535"/>
              </a:solidFill>
              <a:latin typeface="Segoe UI Light"/>
            </a:endParaRPr>
          </a:p>
          <a:p>
            <a:pPr marL="0" marR="0" lvl="0" indent="0" algn="r" defTabSz="699557" rtl="0" eaLnBrk="1" fontAlgn="ctr" latinLnBrk="0" hangingPunct="1">
              <a:lnSpc>
                <a:spcPct val="90000"/>
              </a:lnSpc>
              <a:spcBef>
                <a:spcPct val="0"/>
              </a:spcBef>
              <a:spcAft>
                <a:spcPts val="0"/>
              </a:spcAft>
              <a:buClrTx/>
              <a:buSzTx/>
              <a:buFontTx/>
              <a:buNone/>
              <a:tabLst/>
              <a:defRPr/>
            </a:pPr>
            <a:r>
              <a:rPr lang="en-US" sz="2100" spc="-77" dirty="0">
                <a:solidFill>
                  <a:srgbClr val="353535"/>
                </a:solidFill>
                <a:latin typeface="Segoe UI Light"/>
              </a:rPr>
              <a:t>Summary</a:t>
            </a:r>
            <a:endParaRPr kumimoji="0" lang="en-US" sz="2100" b="0" i="0" u="none" strike="noStrike" kern="1200" cap="none" spc="-77" normalizeH="0" baseline="0" noProof="0" dirty="0">
              <a:ln w="3175">
                <a:noFill/>
              </a:ln>
              <a:solidFill>
                <a:srgbClr val="353535"/>
              </a:solidFill>
              <a:effectLst/>
              <a:uLnTx/>
              <a:uFillTx/>
              <a:latin typeface="Segoe UI Light"/>
              <a:ea typeface="+mn-ea"/>
              <a:cs typeface="Segoe UI" pitchFamily="34" charset="0"/>
            </a:endParaRPr>
          </a:p>
          <a:p>
            <a:pPr marL="0" marR="0" lvl="0" indent="0" algn="r" defTabSz="699557" rtl="0" eaLnBrk="1" fontAlgn="ctr" latinLnBrk="0" hangingPunct="1">
              <a:lnSpc>
                <a:spcPct val="90000"/>
              </a:lnSpc>
              <a:spcBef>
                <a:spcPct val="0"/>
              </a:spcBef>
              <a:spcAft>
                <a:spcPts val="0"/>
              </a:spcAft>
              <a:buClrTx/>
              <a:buSzTx/>
              <a:buFontTx/>
              <a:buNone/>
              <a:tabLst/>
              <a:defRPr/>
            </a:pPr>
            <a:endParaRPr kumimoji="0" lang="en-US" sz="2100" b="0" i="0" u="none" strike="noStrike" kern="1200" cap="none" spc="-77" normalizeH="0" baseline="0" noProof="0" dirty="0">
              <a:ln w="3175">
                <a:noFill/>
              </a:ln>
              <a:solidFill>
                <a:srgbClr val="353535"/>
              </a:solidFill>
              <a:effectLst/>
              <a:uLnTx/>
              <a:uFillTx/>
              <a:latin typeface="Segoe UI Light"/>
              <a:ea typeface="+mn-ea"/>
              <a:cs typeface="Segoe UI" pitchFamily="34" charset="0"/>
            </a:endParaRPr>
          </a:p>
        </p:txBody>
      </p:sp>
    </p:spTree>
    <p:extLst>
      <p:ext uri="{BB962C8B-B14F-4D97-AF65-F5344CB8AC3E}">
        <p14:creationId xmlns:p14="http://schemas.microsoft.com/office/powerpoint/2010/main" val="666513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solidFill>
                  <a:schemeClr val="tx1">
                    <a:lumMod val="65000"/>
                    <a:lumOff val="35000"/>
                  </a:schemeClr>
                </a:solidFill>
              </a:rPr>
              <a:t>Databricks Clusters</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225937"/>
            <a:ext cx="8742652" cy="3371066"/>
          </a:xfrm>
          <a:prstGeom prst="rect">
            <a:avLst/>
          </a:prstGeom>
        </p:spPr>
        <p:txBody>
          <a:bodyPr vert="horz" lIns="91440" tIns="45720" rIns="91440" bIns="45720" rtlCol="0">
            <a:normAutofit fontScale="925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800" dirty="0"/>
              <a:t>Three types of clusters:</a:t>
            </a:r>
          </a:p>
          <a:p>
            <a:pPr marL="0" indent="0">
              <a:buNone/>
            </a:pPr>
            <a:endParaRPr lang="en-US" sz="1800" dirty="0"/>
          </a:p>
          <a:p>
            <a:r>
              <a:rPr lang="en-US" sz="1800" dirty="0"/>
              <a:t>Single node cluster is good for one user.  Both the driver and executor are on one virtual machine.</a:t>
            </a:r>
          </a:p>
          <a:p>
            <a:endParaRPr lang="en-US" sz="1800" dirty="0"/>
          </a:p>
          <a:p>
            <a:r>
              <a:rPr lang="en-US" sz="1800" dirty="0"/>
              <a:t>Standard cluster is great for data engineering.  </a:t>
            </a:r>
          </a:p>
          <a:p>
            <a:endParaRPr lang="en-US" sz="1800" dirty="0"/>
          </a:p>
          <a:p>
            <a:r>
              <a:rPr lang="en-US" sz="1800" dirty="0"/>
              <a:t>High concurrency cluster allows for table access.  Thus, permissions can be done at the hive table layer instead of the data lake storage.</a:t>
            </a:r>
          </a:p>
          <a:p>
            <a:endParaRPr lang="en-US" sz="1800" dirty="0"/>
          </a:p>
          <a:p>
            <a:endParaRPr lang="en-US" sz="1800" dirty="0"/>
          </a:p>
          <a:p>
            <a:pPr marL="0" indent="0">
              <a:buNone/>
            </a:pPr>
            <a:r>
              <a:rPr lang="en-US" sz="1200" dirty="0">
                <a:solidFill>
                  <a:srgbClr val="582873"/>
                </a:solidFill>
              </a:rPr>
              <a:t>Example 5 – Manually create a cluster.</a:t>
            </a:r>
          </a:p>
        </p:txBody>
      </p:sp>
    </p:spTree>
    <p:extLst>
      <p:ext uri="{BB962C8B-B14F-4D97-AF65-F5344CB8AC3E}">
        <p14:creationId xmlns:p14="http://schemas.microsoft.com/office/powerpoint/2010/main" val="3365210222"/>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solidFill>
                  <a:schemeClr val="tx1">
                    <a:lumMod val="65000"/>
                    <a:lumOff val="35000"/>
                  </a:schemeClr>
                </a:solidFill>
              </a:rPr>
              <a:t>Databricks Users</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225937"/>
            <a:ext cx="8742652" cy="3371066"/>
          </a:xfrm>
          <a:prstGeom prst="rect">
            <a:avLst/>
          </a:prstGeom>
        </p:spPr>
        <p:txBody>
          <a:bodyPr vert="horz" lIns="91440" tIns="45720" rIns="91440" bIns="45720" rtlCol="0">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en-US" sz="1800" dirty="0"/>
          </a:p>
          <a:p>
            <a:r>
              <a:rPr lang="en-US" sz="1800" dirty="0"/>
              <a:t>Databricks supports the use of groups.  This allows the assignment of rights at the group level.</a:t>
            </a:r>
          </a:p>
          <a:p>
            <a:endParaRPr lang="en-US" sz="1800" dirty="0"/>
          </a:p>
          <a:p>
            <a:r>
              <a:rPr lang="en-US" sz="1800" dirty="0"/>
              <a:t>Groups can be restricted from creating or starting clusters.</a:t>
            </a:r>
          </a:p>
          <a:p>
            <a:endParaRPr lang="en-US" sz="1800" dirty="0"/>
          </a:p>
          <a:p>
            <a:r>
              <a:rPr lang="en-US" sz="1800" dirty="0"/>
              <a:t>High concurrency cluster allows for table access.  Thus, permissions can be done at the hive table layer instead of the data lake storage.</a:t>
            </a:r>
          </a:p>
          <a:p>
            <a:endParaRPr lang="en-US" sz="1800" dirty="0"/>
          </a:p>
          <a:p>
            <a:endParaRPr lang="en-US" sz="1800" dirty="0"/>
          </a:p>
          <a:p>
            <a:pPr marL="0" indent="0">
              <a:buNone/>
            </a:pPr>
            <a:r>
              <a:rPr lang="en-US" sz="1200" dirty="0">
                <a:solidFill>
                  <a:srgbClr val="582873"/>
                </a:solidFill>
              </a:rPr>
              <a:t>Example 6 – Manually create a user, add to a group, and assign entitlements.</a:t>
            </a:r>
          </a:p>
        </p:txBody>
      </p:sp>
    </p:spTree>
    <p:extLst>
      <p:ext uri="{BB962C8B-B14F-4D97-AF65-F5344CB8AC3E}">
        <p14:creationId xmlns:p14="http://schemas.microsoft.com/office/powerpoint/2010/main" val="172624771"/>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solidFill>
                  <a:schemeClr val="tx1">
                    <a:lumMod val="65000"/>
                    <a:lumOff val="35000"/>
                  </a:schemeClr>
                </a:solidFill>
              </a:rPr>
              <a:t>Hive Tables</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225937"/>
            <a:ext cx="8742652" cy="337106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sz="1800" dirty="0"/>
          </a:p>
          <a:p>
            <a:r>
              <a:rPr lang="en-US" sz="1800" dirty="0"/>
              <a:t>Managed tables allows the Spark engine to manage both the data and the metadata.  Dropping a table results in the data being removed from the system if an INSERT action was used.</a:t>
            </a:r>
          </a:p>
          <a:p>
            <a:endParaRPr lang="en-US" sz="1800" dirty="0"/>
          </a:p>
          <a:p>
            <a:r>
              <a:rPr lang="en-US" sz="1800" dirty="0"/>
              <a:t>Unmanaged tables allows the Spark engine to keep track of the metadata for given file(s).  Dropping a tables does not result in data loss.</a:t>
            </a:r>
          </a:p>
          <a:p>
            <a:endParaRPr lang="en-US" sz="1800" dirty="0"/>
          </a:p>
          <a:p>
            <a:pPr marL="0" indent="0">
              <a:buNone/>
            </a:pPr>
            <a:r>
              <a:rPr lang="en-US" sz="1200" dirty="0">
                <a:solidFill>
                  <a:srgbClr val="582873"/>
                </a:solidFill>
              </a:rPr>
              <a:t>Example 7 – Managed vs Unmanaged tables.</a:t>
            </a:r>
          </a:p>
        </p:txBody>
      </p:sp>
    </p:spTree>
    <p:extLst>
      <p:ext uri="{BB962C8B-B14F-4D97-AF65-F5344CB8AC3E}">
        <p14:creationId xmlns:p14="http://schemas.microsoft.com/office/powerpoint/2010/main" val="398197324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solidFill>
                  <a:schemeClr val="tx1">
                    <a:lumMod val="65000"/>
                    <a:lumOff val="35000"/>
                  </a:schemeClr>
                </a:solidFill>
              </a:rPr>
              <a:t>Topics</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225937"/>
            <a:ext cx="8742652" cy="3062283"/>
          </a:xfrm>
          <a:prstGeom prst="rect">
            <a:avLst/>
          </a:prstGeom>
        </p:spPr>
        <p:txBody>
          <a:bodyPr vert="horz" lIns="91440" tIns="45720" rIns="91440" bIns="45720" rtlCol="0">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indent="-342900">
              <a:buFont typeface="+mj-lt"/>
              <a:buAutoNum type="arabicPeriod"/>
            </a:pPr>
            <a:r>
              <a:rPr lang="en-US" sz="1800" dirty="0"/>
              <a:t>What is the Apache Spark platform?</a:t>
            </a:r>
          </a:p>
          <a:p>
            <a:pPr marL="342900" indent="-342900">
              <a:buFont typeface="+mj-lt"/>
              <a:buAutoNum type="arabicPeriod"/>
            </a:pPr>
            <a:r>
              <a:rPr lang="en-US" sz="1800" dirty="0"/>
              <a:t>What is a logical data lake?</a:t>
            </a:r>
          </a:p>
          <a:p>
            <a:pPr marL="342900" indent="-342900">
              <a:buFont typeface="+mj-lt"/>
              <a:buAutoNum type="arabicPeriod"/>
            </a:pPr>
            <a:r>
              <a:rPr lang="en-US" sz="1800" dirty="0"/>
              <a:t>Review of data engineering concepts</a:t>
            </a:r>
          </a:p>
          <a:p>
            <a:pPr marL="342900" indent="-342900">
              <a:buFont typeface="+mj-lt"/>
              <a:buAutoNum type="arabicPeriod"/>
            </a:pPr>
            <a:r>
              <a:rPr lang="en-US" sz="1800" dirty="0"/>
              <a:t>Local vs Remote storage</a:t>
            </a:r>
          </a:p>
          <a:p>
            <a:pPr marL="342900" indent="-342900">
              <a:buFont typeface="+mj-lt"/>
              <a:buAutoNum type="arabicPeriod"/>
            </a:pPr>
            <a:r>
              <a:rPr lang="en-US" sz="1800" dirty="0"/>
              <a:t>AD credential passthrough vs mounted storage</a:t>
            </a:r>
          </a:p>
          <a:p>
            <a:pPr marL="342900" indent="-342900">
              <a:buFont typeface="+mj-lt"/>
              <a:buAutoNum type="arabicPeriod"/>
            </a:pPr>
            <a:r>
              <a:rPr lang="en-US" sz="1800" dirty="0"/>
              <a:t>Creating users and starting clusters</a:t>
            </a:r>
          </a:p>
          <a:p>
            <a:pPr marL="342900" indent="-342900">
              <a:buFont typeface="+mj-lt"/>
              <a:buAutoNum type="arabicPeriod"/>
            </a:pPr>
            <a:r>
              <a:rPr lang="en-US" sz="1800" dirty="0"/>
              <a:t>Two types of hive tables</a:t>
            </a:r>
          </a:p>
          <a:p>
            <a:pPr marL="342900" indent="-342900">
              <a:buFont typeface="+mj-lt"/>
              <a:buAutoNum type="arabicPeriod"/>
            </a:pPr>
            <a:r>
              <a:rPr lang="en-US" sz="1800" dirty="0"/>
              <a:t>Assigning rights to clusters and tables</a:t>
            </a:r>
          </a:p>
          <a:p>
            <a:pPr marL="342900" indent="-342900">
              <a:buFont typeface="+mj-lt"/>
              <a:buAutoNum type="arabicPeriod"/>
            </a:pPr>
            <a:r>
              <a:rPr lang="en-US" sz="1800" dirty="0"/>
              <a:t>Custom data masking and encryption</a:t>
            </a:r>
          </a:p>
          <a:p>
            <a:pPr marL="342900" indent="-342900">
              <a:buFont typeface="+mj-lt"/>
              <a:buAutoNum type="arabicPeriod"/>
            </a:pPr>
            <a:endParaRPr lang="en-US" sz="1800" dirty="0"/>
          </a:p>
          <a:p>
            <a:endParaRPr lang="en-US" sz="1800" dirty="0"/>
          </a:p>
          <a:p>
            <a:endParaRPr lang="en-US" sz="1800" dirty="0"/>
          </a:p>
        </p:txBody>
      </p:sp>
    </p:spTree>
    <p:extLst>
      <p:ext uri="{BB962C8B-B14F-4D97-AF65-F5344CB8AC3E}">
        <p14:creationId xmlns:p14="http://schemas.microsoft.com/office/powerpoint/2010/main" val="518004954"/>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solidFill>
                  <a:schemeClr val="tx1">
                    <a:lumMod val="65000"/>
                    <a:lumOff val="35000"/>
                  </a:schemeClr>
                </a:solidFill>
              </a:rPr>
              <a:t>Implementing Security</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4900827" y="1168787"/>
            <a:ext cx="3960995" cy="3371066"/>
          </a:xfrm>
          <a:prstGeom prst="rect">
            <a:avLst/>
          </a:prstGeom>
        </p:spPr>
        <p:txBody>
          <a:bodyPr vert="horz" lIns="91440" tIns="45720" rIns="91440" bIns="45720" rtlCol="0">
            <a:normAutofit fontScale="550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sz="1800" dirty="0"/>
          </a:p>
          <a:p>
            <a:r>
              <a:rPr lang="en-US" sz="2200" dirty="0"/>
              <a:t>Set owner of databases, tables and views to service account.</a:t>
            </a:r>
          </a:p>
          <a:p>
            <a:pPr marL="0" indent="0">
              <a:buNone/>
            </a:pPr>
            <a:endParaRPr lang="en-US" sz="2200" dirty="0"/>
          </a:p>
          <a:p>
            <a:r>
              <a:rPr lang="en-US" sz="2200" dirty="0"/>
              <a:t>Revoke access to database, tables and views to target (group/user)</a:t>
            </a:r>
          </a:p>
          <a:p>
            <a:endParaRPr lang="en-US" sz="2200" dirty="0"/>
          </a:p>
          <a:p>
            <a:r>
              <a:rPr lang="en-US" sz="2200" dirty="0"/>
              <a:t>Grant usage access to star database to (group/user).</a:t>
            </a:r>
          </a:p>
          <a:p>
            <a:endParaRPr lang="en-US" sz="2200" dirty="0"/>
          </a:p>
          <a:p>
            <a:r>
              <a:rPr lang="en-US" sz="2200" dirty="0"/>
              <a:t>Grant select &amp; read meta data rights to views to (group/user).</a:t>
            </a:r>
          </a:p>
          <a:p>
            <a:endParaRPr lang="en-US" sz="2200" dirty="0"/>
          </a:p>
          <a:p>
            <a:r>
              <a:rPr lang="en-US" sz="2200" dirty="0"/>
              <a:t>Test security settings.</a:t>
            </a:r>
          </a:p>
          <a:p>
            <a:endParaRPr lang="en-US" sz="1800" dirty="0"/>
          </a:p>
          <a:p>
            <a:pPr marL="0" indent="0">
              <a:buNone/>
            </a:pPr>
            <a:r>
              <a:rPr lang="en-US" sz="1800" dirty="0">
                <a:solidFill>
                  <a:srgbClr val="582873"/>
                </a:solidFill>
              </a:rPr>
              <a:t>Example 8 – Testing table access controls</a:t>
            </a:r>
          </a:p>
        </p:txBody>
      </p:sp>
      <p:pic>
        <p:nvPicPr>
          <p:cNvPr id="3" name="Picture 2">
            <a:extLst>
              <a:ext uri="{FF2B5EF4-FFF2-40B4-BE49-F238E27FC236}">
                <a16:creationId xmlns:a16="http://schemas.microsoft.com/office/drawing/2014/main" id="{F3B30EAC-59C0-498D-A112-232355BEBEAD}"/>
              </a:ext>
            </a:extLst>
          </p:cNvPr>
          <p:cNvPicPr>
            <a:picLocks noChangeAspect="1"/>
          </p:cNvPicPr>
          <p:nvPr/>
        </p:nvPicPr>
        <p:blipFill>
          <a:blip r:embed="rId2"/>
          <a:stretch>
            <a:fillRect/>
          </a:stretch>
        </p:blipFill>
        <p:spPr>
          <a:xfrm>
            <a:off x="390288" y="1398389"/>
            <a:ext cx="4043966" cy="2346722"/>
          </a:xfrm>
          <a:prstGeom prst="rect">
            <a:avLst/>
          </a:prstGeom>
        </p:spPr>
      </p:pic>
    </p:spTree>
    <p:extLst>
      <p:ext uri="{BB962C8B-B14F-4D97-AF65-F5344CB8AC3E}">
        <p14:creationId xmlns:p14="http://schemas.microsoft.com/office/powerpoint/2010/main" val="2499044970"/>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rgbClr val="D40E8C"/>
            </a:gs>
            <a:gs pos="100000">
              <a:srgbClr val="CF108B"/>
            </a:gs>
          </a:gsLst>
          <a:lin ang="5400000" scaled="1"/>
        </a:gradFill>
        <a:effectLst/>
      </p:bgPr>
    </p:bg>
    <p:spTree>
      <p:nvGrpSpPr>
        <p:cNvPr id="1" name=""/>
        <p:cNvGrpSpPr/>
        <p:nvPr/>
      </p:nvGrpSpPr>
      <p:grpSpPr>
        <a:xfrm>
          <a:off x="0" y="0"/>
          <a:ext cx="0" cy="0"/>
          <a:chOff x="0" y="0"/>
          <a:chExt cx="0" cy="0"/>
        </a:xfrm>
      </p:grpSpPr>
      <p:sp>
        <p:nvSpPr>
          <p:cNvPr id="26" name="Title 1"/>
          <p:cNvSpPr txBox="1">
            <a:spLocks/>
          </p:cNvSpPr>
          <p:nvPr/>
        </p:nvSpPr>
        <p:spPr>
          <a:xfrm>
            <a:off x="4492336" y="1036530"/>
            <a:ext cx="3865307" cy="336159"/>
          </a:xfrm>
          <a:prstGeom prst="rect">
            <a:avLst/>
          </a:prstGeom>
        </p:spPr>
        <p:txBody>
          <a:bodyPr vert="horz" wrap="square" lIns="107571" tIns="67232" rIns="107571" bIns="67232" rtlCol="0" anchor="ctr">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r" defTabSz="699557" rtl="0" eaLnBrk="1" fontAlgn="ctr" latinLnBrk="0" hangingPunct="1">
              <a:lnSpc>
                <a:spcPct val="90000"/>
              </a:lnSpc>
              <a:spcBef>
                <a:spcPct val="0"/>
              </a:spcBef>
              <a:spcAft>
                <a:spcPts val="0"/>
              </a:spcAft>
              <a:buClrTx/>
              <a:buSzTx/>
              <a:buFontTx/>
              <a:buNone/>
              <a:tabLst/>
              <a:defRPr/>
            </a:pPr>
            <a:r>
              <a:rPr lang="en-US" sz="2100" spc="-77" dirty="0">
                <a:solidFill>
                  <a:schemeClr val="bg1"/>
                </a:solidFill>
                <a:latin typeface="Segoe UI Light"/>
              </a:rPr>
              <a:t>Logical Data Lake</a:t>
            </a:r>
            <a:endParaRPr kumimoji="0" lang="en-US" sz="2100" b="0" i="0" u="none" strike="noStrike" kern="1200" cap="none" spc="-77" normalizeH="0" baseline="0" noProof="0" dirty="0">
              <a:ln w="3175">
                <a:noFill/>
              </a:ln>
              <a:solidFill>
                <a:schemeClr val="bg1"/>
              </a:solidFill>
              <a:effectLst/>
              <a:uLnTx/>
              <a:uFillTx/>
              <a:latin typeface="Segoe UI Light"/>
              <a:ea typeface="+mn-ea"/>
              <a:cs typeface="Segoe UI" pitchFamily="34" charset="0"/>
            </a:endParaRPr>
          </a:p>
        </p:txBody>
      </p:sp>
      <p:sp>
        <p:nvSpPr>
          <p:cNvPr id="30" name="Title 1"/>
          <p:cNvSpPr txBox="1">
            <a:spLocks/>
          </p:cNvSpPr>
          <p:nvPr/>
        </p:nvSpPr>
        <p:spPr>
          <a:xfrm>
            <a:off x="4492336" y="2282460"/>
            <a:ext cx="3865307" cy="336159"/>
          </a:xfrm>
          <a:prstGeom prst="rect">
            <a:avLst/>
          </a:prstGeom>
        </p:spPr>
        <p:txBody>
          <a:bodyPr vert="horz" wrap="square" lIns="107571" tIns="67232" rIns="107571" bIns="67232" rtlCol="0" anchor="ctr">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r" defTabSz="699557" rtl="0" eaLnBrk="1" fontAlgn="ctr" latinLnBrk="0" hangingPunct="1">
              <a:lnSpc>
                <a:spcPct val="90000"/>
              </a:lnSpc>
              <a:spcBef>
                <a:spcPct val="0"/>
              </a:spcBef>
              <a:spcAft>
                <a:spcPts val="0"/>
              </a:spcAft>
              <a:buClrTx/>
              <a:buSzTx/>
              <a:buFontTx/>
              <a:buNone/>
              <a:tabLst/>
              <a:defRPr/>
            </a:pPr>
            <a:r>
              <a:rPr lang="en-US" sz="2100" spc="-77" dirty="0">
                <a:solidFill>
                  <a:schemeClr val="bg1"/>
                </a:solidFill>
                <a:latin typeface="Segoe UI Light"/>
              </a:rPr>
              <a:t>Storage Concepts</a:t>
            </a:r>
            <a:endParaRPr kumimoji="0" lang="en-US" sz="2100" b="0" i="0" u="none" strike="noStrike" kern="1200" cap="none" spc="-77" normalizeH="0" baseline="0" noProof="0" dirty="0">
              <a:ln w="3175">
                <a:noFill/>
              </a:ln>
              <a:solidFill>
                <a:schemeClr val="bg1"/>
              </a:solidFill>
              <a:effectLst/>
              <a:uLnTx/>
              <a:uFillTx/>
              <a:latin typeface="Segoe UI Light"/>
              <a:ea typeface="+mn-ea"/>
              <a:cs typeface="Segoe UI" pitchFamily="34" charset="0"/>
            </a:endParaRPr>
          </a:p>
        </p:txBody>
      </p:sp>
      <p:sp>
        <p:nvSpPr>
          <p:cNvPr id="31" name="Title 1"/>
          <p:cNvSpPr txBox="1">
            <a:spLocks/>
          </p:cNvSpPr>
          <p:nvPr/>
        </p:nvSpPr>
        <p:spPr>
          <a:xfrm>
            <a:off x="4492336" y="3528390"/>
            <a:ext cx="3865307" cy="294914"/>
          </a:xfrm>
          <a:prstGeom prst="rect">
            <a:avLst/>
          </a:prstGeom>
        </p:spPr>
        <p:txBody>
          <a:bodyPr vert="horz" wrap="square" lIns="107571" tIns="67232" rIns="107571" bIns="67232" rtlCol="0" anchor="ctr">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r" defTabSz="699557" rtl="0" eaLnBrk="1" fontAlgn="ctr" latinLnBrk="0" hangingPunct="1">
              <a:lnSpc>
                <a:spcPct val="90000"/>
              </a:lnSpc>
              <a:spcBef>
                <a:spcPct val="0"/>
              </a:spcBef>
              <a:spcAft>
                <a:spcPts val="0"/>
              </a:spcAft>
              <a:buClrTx/>
              <a:buSzTx/>
              <a:buFontTx/>
              <a:buNone/>
              <a:tabLst/>
              <a:defRPr/>
            </a:pPr>
            <a:endParaRPr kumimoji="0" lang="en-US" sz="2100" b="0" i="0" u="none" strike="noStrike" kern="1200" cap="none" spc="-77" normalizeH="0" baseline="0" noProof="0" dirty="0">
              <a:ln w="3175">
                <a:noFill/>
              </a:ln>
              <a:solidFill>
                <a:srgbClr val="353535"/>
              </a:solidFill>
              <a:effectLst/>
              <a:uLnTx/>
              <a:uFillTx/>
              <a:latin typeface="Segoe UI Light"/>
              <a:ea typeface="+mn-ea"/>
              <a:cs typeface="Segoe UI" pitchFamily="34" charset="0"/>
            </a:endParaRPr>
          </a:p>
          <a:p>
            <a:pPr marL="0" marR="0" lvl="0" indent="0" algn="r" defTabSz="699557" rtl="0" eaLnBrk="1" fontAlgn="ctr" latinLnBrk="0" hangingPunct="1">
              <a:lnSpc>
                <a:spcPct val="90000"/>
              </a:lnSpc>
              <a:spcBef>
                <a:spcPct val="0"/>
              </a:spcBef>
              <a:spcAft>
                <a:spcPts val="0"/>
              </a:spcAft>
              <a:buClrTx/>
              <a:buSzTx/>
              <a:buFontTx/>
              <a:buNone/>
              <a:tabLst/>
              <a:defRPr/>
            </a:pPr>
            <a:r>
              <a:rPr kumimoji="0" lang="en-US" sz="2100" b="0" i="0" u="none" strike="noStrike" kern="1200" cap="none" spc="-77" normalizeH="0" baseline="0" noProof="0" dirty="0">
                <a:ln w="3175">
                  <a:noFill/>
                </a:ln>
                <a:solidFill>
                  <a:schemeClr val="tx1"/>
                </a:solidFill>
                <a:effectLst/>
                <a:uLnTx/>
                <a:uFillTx/>
                <a:latin typeface="Segoe UI Light"/>
                <a:ea typeface="+mn-ea"/>
                <a:cs typeface="Segoe UI" pitchFamily="34" charset="0"/>
              </a:rPr>
              <a:t>Data Privacy Concepts</a:t>
            </a:r>
          </a:p>
          <a:p>
            <a:pPr marL="0" marR="0" lvl="0" indent="0" algn="r" defTabSz="699557" rtl="0" eaLnBrk="1" fontAlgn="ctr" latinLnBrk="0" hangingPunct="1">
              <a:lnSpc>
                <a:spcPct val="90000"/>
              </a:lnSpc>
              <a:spcBef>
                <a:spcPct val="0"/>
              </a:spcBef>
              <a:spcAft>
                <a:spcPts val="0"/>
              </a:spcAft>
              <a:buClrTx/>
              <a:buSzTx/>
              <a:buFontTx/>
              <a:buNone/>
              <a:tabLst/>
              <a:defRPr/>
            </a:pPr>
            <a:endParaRPr kumimoji="0" lang="en-US" sz="2100" b="0" i="0" u="none" strike="noStrike" kern="1200" cap="none" spc="-77" normalizeH="0" baseline="0" noProof="0" dirty="0">
              <a:ln w="3175">
                <a:noFill/>
              </a:ln>
              <a:solidFill>
                <a:srgbClr val="353535"/>
              </a:solidFill>
              <a:effectLst/>
              <a:uLnTx/>
              <a:uFillTx/>
              <a:latin typeface="Segoe UI Light"/>
              <a:ea typeface="+mn-ea"/>
              <a:cs typeface="Segoe UI" pitchFamily="34" charset="0"/>
            </a:endParaRPr>
          </a:p>
        </p:txBody>
      </p:sp>
      <p:sp>
        <p:nvSpPr>
          <p:cNvPr id="33" name="Title 1">
            <a:extLst>
              <a:ext uri="{FF2B5EF4-FFF2-40B4-BE49-F238E27FC236}">
                <a16:creationId xmlns:a16="http://schemas.microsoft.com/office/drawing/2014/main" id="{4B1AA1AC-F98C-42BF-94E1-FCB6CF12D0C2}"/>
              </a:ext>
            </a:extLst>
          </p:cNvPr>
          <p:cNvSpPr txBox="1">
            <a:spLocks/>
          </p:cNvSpPr>
          <p:nvPr/>
        </p:nvSpPr>
        <p:spPr>
          <a:xfrm>
            <a:off x="3049187" y="413565"/>
            <a:ext cx="5308456" cy="336159"/>
          </a:xfrm>
          <a:prstGeom prst="rect">
            <a:avLst/>
          </a:prstGeom>
        </p:spPr>
        <p:txBody>
          <a:bodyPr vert="horz" wrap="square" lIns="107571" tIns="67232" rIns="107571" bIns="67232" rtlCol="0" anchor="ctr">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r" defTabSz="699557" rtl="0" eaLnBrk="1" fontAlgn="ctr" latinLnBrk="0" hangingPunct="1">
              <a:lnSpc>
                <a:spcPct val="90000"/>
              </a:lnSpc>
              <a:spcBef>
                <a:spcPct val="0"/>
              </a:spcBef>
              <a:spcAft>
                <a:spcPts val="0"/>
              </a:spcAft>
              <a:buClrTx/>
              <a:buSzTx/>
              <a:buFontTx/>
              <a:buNone/>
              <a:tabLst/>
              <a:defRPr/>
            </a:pPr>
            <a:r>
              <a:rPr kumimoji="0" lang="en-US" sz="2000" i="0" u="none" strike="noStrike" kern="1200" cap="none" spc="-77" normalizeH="0" baseline="0" noProof="0" dirty="0">
                <a:ln w="3175">
                  <a:noFill/>
                </a:ln>
                <a:solidFill>
                  <a:schemeClr val="bg1"/>
                </a:solidFill>
                <a:effectLst/>
                <a:uLnTx/>
                <a:uFillTx/>
                <a:latin typeface="Segoe UI Light"/>
                <a:ea typeface="+mn-ea"/>
                <a:cs typeface="Segoe UI" pitchFamily="34" charset="0"/>
              </a:rPr>
              <a:t>Apache Spark</a:t>
            </a:r>
          </a:p>
        </p:txBody>
      </p:sp>
      <p:sp>
        <p:nvSpPr>
          <p:cNvPr id="28" name="Title 1">
            <a:extLst>
              <a:ext uri="{FF2B5EF4-FFF2-40B4-BE49-F238E27FC236}">
                <a16:creationId xmlns:a16="http://schemas.microsoft.com/office/drawing/2014/main" id="{4F2144AC-828E-4220-BCD4-0B926E7494BC}"/>
              </a:ext>
            </a:extLst>
          </p:cNvPr>
          <p:cNvSpPr txBox="1">
            <a:spLocks/>
          </p:cNvSpPr>
          <p:nvPr/>
        </p:nvSpPr>
        <p:spPr>
          <a:xfrm>
            <a:off x="4492336" y="1659495"/>
            <a:ext cx="3865307" cy="336159"/>
          </a:xfrm>
          <a:prstGeom prst="rect">
            <a:avLst/>
          </a:prstGeom>
        </p:spPr>
        <p:txBody>
          <a:bodyPr vert="horz" wrap="square" lIns="107571" tIns="67232" rIns="107571" bIns="67232" rtlCol="0" anchor="ctr">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r" defTabSz="699557" rtl="0" eaLnBrk="1" fontAlgn="ctr" latinLnBrk="0" hangingPunct="1">
              <a:lnSpc>
                <a:spcPct val="90000"/>
              </a:lnSpc>
              <a:spcBef>
                <a:spcPct val="0"/>
              </a:spcBef>
              <a:spcAft>
                <a:spcPts val="0"/>
              </a:spcAft>
              <a:buClrTx/>
              <a:buSzTx/>
              <a:buFontTx/>
              <a:buNone/>
              <a:tabLst/>
              <a:defRPr/>
            </a:pPr>
            <a:r>
              <a:rPr kumimoji="0" lang="en-US" sz="2100" b="0" i="0" u="none" strike="noStrike" kern="1200" cap="none" spc="-77" normalizeH="0" baseline="0" noProof="0" dirty="0">
                <a:ln w="3175">
                  <a:noFill/>
                </a:ln>
                <a:solidFill>
                  <a:schemeClr val="bg1"/>
                </a:solidFill>
                <a:effectLst/>
                <a:uLnTx/>
                <a:uFillTx/>
                <a:latin typeface="Segoe UI Light"/>
                <a:ea typeface="+mn-ea"/>
                <a:cs typeface="Segoe UI" pitchFamily="34" charset="0"/>
              </a:rPr>
              <a:t>Data </a:t>
            </a:r>
            <a:r>
              <a:rPr lang="en-US" sz="2100" spc="-77" dirty="0">
                <a:solidFill>
                  <a:schemeClr val="bg1"/>
                </a:solidFill>
                <a:latin typeface="Segoe UI Light"/>
              </a:rPr>
              <a:t>Engineering</a:t>
            </a:r>
            <a:endParaRPr kumimoji="0" lang="en-US" sz="2100" b="0" i="0" u="none" strike="noStrike" kern="1200" cap="none" spc="-77" normalizeH="0" baseline="0" noProof="0" dirty="0">
              <a:ln w="3175">
                <a:noFill/>
              </a:ln>
              <a:solidFill>
                <a:schemeClr val="bg1"/>
              </a:solidFill>
              <a:effectLst/>
              <a:uLnTx/>
              <a:uFillTx/>
              <a:latin typeface="Segoe UI Light"/>
              <a:ea typeface="+mn-ea"/>
              <a:cs typeface="Segoe UI" pitchFamily="34" charset="0"/>
            </a:endParaRPr>
          </a:p>
        </p:txBody>
      </p:sp>
      <p:pic>
        <p:nvPicPr>
          <p:cNvPr id="40" name="Picture 39">
            <a:extLst>
              <a:ext uri="{FF2B5EF4-FFF2-40B4-BE49-F238E27FC236}">
                <a16:creationId xmlns:a16="http://schemas.microsoft.com/office/drawing/2014/main" id="{50DD5AFE-76DB-431D-92EA-B34B93BB18B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8419" y="4510248"/>
            <a:ext cx="1756310" cy="334323"/>
          </a:xfrm>
          <a:prstGeom prst="rect">
            <a:avLst/>
          </a:prstGeom>
        </p:spPr>
      </p:pic>
      <p:sp>
        <p:nvSpPr>
          <p:cNvPr id="2" name="AutoShape 2">
            <a:extLst>
              <a:ext uri="{FF2B5EF4-FFF2-40B4-BE49-F238E27FC236}">
                <a16:creationId xmlns:a16="http://schemas.microsoft.com/office/drawing/2014/main" id="{86C4FCE7-A572-4B9F-B66C-33FF724EB92B}"/>
              </a:ext>
            </a:extLst>
          </p:cNvPr>
          <p:cNvSpPr>
            <a:spLocks noChangeAspect="1" noChangeArrowheads="1"/>
          </p:cNvSpPr>
          <p:nvPr/>
        </p:nvSpPr>
        <p:spPr bwMode="auto">
          <a:xfrm>
            <a:off x="8052843"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0" name="Title 1">
            <a:extLst>
              <a:ext uri="{FF2B5EF4-FFF2-40B4-BE49-F238E27FC236}">
                <a16:creationId xmlns:a16="http://schemas.microsoft.com/office/drawing/2014/main" id="{9B95E2B2-E8EB-4562-9282-601AF1D89E6C}"/>
              </a:ext>
            </a:extLst>
          </p:cNvPr>
          <p:cNvSpPr txBox="1">
            <a:spLocks/>
          </p:cNvSpPr>
          <p:nvPr/>
        </p:nvSpPr>
        <p:spPr>
          <a:xfrm>
            <a:off x="4492336" y="2905425"/>
            <a:ext cx="3865307" cy="336159"/>
          </a:xfrm>
          <a:prstGeom prst="rect">
            <a:avLst/>
          </a:prstGeom>
        </p:spPr>
        <p:txBody>
          <a:bodyPr vert="horz" wrap="square" lIns="107571" tIns="67232" rIns="107571" bIns="67232" rtlCol="0" anchor="ctr">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r" defTabSz="699557" rtl="0" eaLnBrk="1" fontAlgn="ctr" latinLnBrk="0" hangingPunct="1">
              <a:lnSpc>
                <a:spcPct val="90000"/>
              </a:lnSpc>
              <a:spcBef>
                <a:spcPct val="0"/>
              </a:spcBef>
              <a:spcAft>
                <a:spcPts val="0"/>
              </a:spcAft>
              <a:buClrTx/>
              <a:buSzTx/>
              <a:buFontTx/>
              <a:buNone/>
              <a:tabLst/>
              <a:defRPr/>
            </a:pPr>
            <a:r>
              <a:rPr kumimoji="0" lang="en-US" sz="2100" b="0" i="0" u="none" strike="noStrike" kern="1200" cap="none" spc="-77" normalizeH="0" baseline="0" noProof="0" dirty="0">
                <a:ln w="3175">
                  <a:noFill/>
                </a:ln>
                <a:solidFill>
                  <a:schemeClr val="bg1"/>
                </a:solidFill>
                <a:effectLst/>
                <a:uLnTx/>
                <a:uFillTx/>
                <a:latin typeface="Segoe UI Light"/>
                <a:ea typeface="+mn-ea"/>
                <a:cs typeface="Segoe UI" pitchFamily="34" charset="0"/>
              </a:rPr>
              <a:t>Clusters, Users &amp; Tables</a:t>
            </a:r>
          </a:p>
        </p:txBody>
      </p:sp>
      <p:sp>
        <p:nvSpPr>
          <p:cNvPr id="11" name="Title 1">
            <a:extLst>
              <a:ext uri="{FF2B5EF4-FFF2-40B4-BE49-F238E27FC236}">
                <a16:creationId xmlns:a16="http://schemas.microsoft.com/office/drawing/2014/main" id="{CD151FA0-7895-4334-8571-A1E7E37D2E3E}"/>
              </a:ext>
            </a:extLst>
          </p:cNvPr>
          <p:cNvSpPr txBox="1">
            <a:spLocks/>
          </p:cNvSpPr>
          <p:nvPr/>
        </p:nvSpPr>
        <p:spPr>
          <a:xfrm>
            <a:off x="4492336" y="4110107"/>
            <a:ext cx="3865307" cy="336159"/>
          </a:xfrm>
          <a:prstGeom prst="rect">
            <a:avLst/>
          </a:prstGeom>
        </p:spPr>
        <p:txBody>
          <a:bodyPr vert="horz" wrap="square" lIns="107571" tIns="67232" rIns="107571" bIns="67232" rtlCol="0" anchor="ctr">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r" defTabSz="699557" rtl="0" eaLnBrk="1" fontAlgn="ctr" latinLnBrk="0" hangingPunct="1">
              <a:lnSpc>
                <a:spcPct val="90000"/>
              </a:lnSpc>
              <a:spcBef>
                <a:spcPct val="0"/>
              </a:spcBef>
              <a:spcAft>
                <a:spcPts val="0"/>
              </a:spcAft>
              <a:buClrTx/>
              <a:buSzTx/>
              <a:buFontTx/>
              <a:buNone/>
              <a:tabLst/>
              <a:defRPr/>
            </a:pPr>
            <a:endParaRPr lang="en-US" sz="2100" spc="-77" dirty="0">
              <a:solidFill>
                <a:srgbClr val="353535"/>
              </a:solidFill>
              <a:latin typeface="Segoe UI Light"/>
            </a:endParaRPr>
          </a:p>
          <a:p>
            <a:pPr marL="0" marR="0" lvl="0" indent="0" algn="r" defTabSz="699557" rtl="0" eaLnBrk="1" fontAlgn="ctr" latinLnBrk="0" hangingPunct="1">
              <a:lnSpc>
                <a:spcPct val="90000"/>
              </a:lnSpc>
              <a:spcBef>
                <a:spcPct val="0"/>
              </a:spcBef>
              <a:spcAft>
                <a:spcPts val="0"/>
              </a:spcAft>
              <a:buClrTx/>
              <a:buSzTx/>
              <a:buFontTx/>
              <a:buNone/>
              <a:tabLst/>
              <a:defRPr/>
            </a:pPr>
            <a:r>
              <a:rPr lang="en-US" sz="2100" spc="-77" dirty="0">
                <a:solidFill>
                  <a:srgbClr val="353535"/>
                </a:solidFill>
                <a:latin typeface="Segoe UI Light"/>
              </a:rPr>
              <a:t>Summary</a:t>
            </a:r>
            <a:endParaRPr kumimoji="0" lang="en-US" sz="2100" b="0" i="0" u="none" strike="noStrike" kern="1200" cap="none" spc="-77" normalizeH="0" baseline="0" noProof="0" dirty="0">
              <a:ln w="3175">
                <a:noFill/>
              </a:ln>
              <a:solidFill>
                <a:srgbClr val="353535"/>
              </a:solidFill>
              <a:effectLst/>
              <a:uLnTx/>
              <a:uFillTx/>
              <a:latin typeface="Segoe UI Light"/>
              <a:ea typeface="+mn-ea"/>
              <a:cs typeface="Segoe UI" pitchFamily="34" charset="0"/>
            </a:endParaRPr>
          </a:p>
          <a:p>
            <a:pPr marL="0" marR="0" lvl="0" indent="0" algn="r" defTabSz="699557" rtl="0" eaLnBrk="1" fontAlgn="ctr" latinLnBrk="0" hangingPunct="1">
              <a:lnSpc>
                <a:spcPct val="90000"/>
              </a:lnSpc>
              <a:spcBef>
                <a:spcPct val="0"/>
              </a:spcBef>
              <a:spcAft>
                <a:spcPts val="0"/>
              </a:spcAft>
              <a:buClrTx/>
              <a:buSzTx/>
              <a:buFontTx/>
              <a:buNone/>
              <a:tabLst/>
              <a:defRPr/>
            </a:pPr>
            <a:endParaRPr kumimoji="0" lang="en-US" sz="2100" b="0" i="0" u="none" strike="noStrike" kern="1200" cap="none" spc="-77" normalizeH="0" baseline="0" noProof="0" dirty="0">
              <a:ln w="3175">
                <a:noFill/>
              </a:ln>
              <a:solidFill>
                <a:srgbClr val="353535"/>
              </a:solidFill>
              <a:effectLst/>
              <a:uLnTx/>
              <a:uFillTx/>
              <a:latin typeface="Segoe UI Light"/>
              <a:ea typeface="+mn-ea"/>
              <a:cs typeface="Segoe UI" pitchFamily="34" charset="0"/>
            </a:endParaRPr>
          </a:p>
        </p:txBody>
      </p:sp>
    </p:spTree>
    <p:extLst>
      <p:ext uri="{BB962C8B-B14F-4D97-AF65-F5344CB8AC3E}">
        <p14:creationId xmlns:p14="http://schemas.microsoft.com/office/powerpoint/2010/main" val="506003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solidFill>
                  <a:schemeClr val="tx1">
                    <a:lumMod val="65000"/>
                    <a:lumOff val="35000"/>
                  </a:schemeClr>
                </a:solidFill>
              </a:rPr>
              <a:t>Data Masking</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225937"/>
            <a:ext cx="8742652" cy="337106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sz="1800" dirty="0"/>
          </a:p>
          <a:p>
            <a:r>
              <a:rPr lang="en-US" sz="1800" dirty="0"/>
              <a:t>Create user defined function to mask data such as an SSN.</a:t>
            </a:r>
          </a:p>
          <a:p>
            <a:r>
              <a:rPr lang="en-US" sz="1800" dirty="0"/>
              <a:t>Use function in view definition.</a:t>
            </a:r>
          </a:p>
          <a:p>
            <a:r>
              <a:rPr lang="en-US" sz="1800" dirty="0"/>
              <a:t>Allow access to data via views.</a:t>
            </a:r>
          </a:p>
          <a:p>
            <a:endParaRPr lang="en-US" sz="1800" dirty="0"/>
          </a:p>
          <a:p>
            <a:endParaRPr lang="en-US" sz="1800" dirty="0"/>
          </a:p>
          <a:p>
            <a:endParaRPr lang="en-US" sz="1800" dirty="0"/>
          </a:p>
          <a:p>
            <a:endParaRPr lang="en-US" sz="1800" dirty="0"/>
          </a:p>
          <a:p>
            <a:pPr marL="0" indent="0">
              <a:buNone/>
            </a:pPr>
            <a:r>
              <a:rPr lang="en-US" sz="1200" dirty="0">
                <a:solidFill>
                  <a:srgbClr val="582873"/>
                </a:solidFill>
              </a:rPr>
              <a:t>Example 9 – Testing data masking</a:t>
            </a:r>
          </a:p>
        </p:txBody>
      </p:sp>
    </p:spTree>
    <p:extLst>
      <p:ext uri="{BB962C8B-B14F-4D97-AF65-F5344CB8AC3E}">
        <p14:creationId xmlns:p14="http://schemas.microsoft.com/office/powerpoint/2010/main" val="2880259523"/>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solidFill>
                  <a:schemeClr val="tx1">
                    <a:lumMod val="65000"/>
                    <a:lumOff val="35000"/>
                  </a:schemeClr>
                </a:solidFill>
              </a:rPr>
              <a:t>Data Encryption</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225937"/>
            <a:ext cx="8742652" cy="3371066"/>
          </a:xfrm>
          <a:prstGeom prst="rect">
            <a:avLst/>
          </a:prstGeom>
        </p:spPr>
        <p:txBody>
          <a:bodyPr vert="horz" lIns="91440" tIns="45720" rIns="91440" bIns="45720" rtlCol="0">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sz="1800" dirty="0"/>
          </a:p>
          <a:p>
            <a:r>
              <a:rPr lang="en-US" sz="1800" dirty="0"/>
              <a:t>Create user defined function to encrypt data as text.</a:t>
            </a:r>
          </a:p>
          <a:p>
            <a:r>
              <a:rPr lang="en-US" sz="1800" dirty="0"/>
              <a:t>Create user defined function to decrypt data as text.</a:t>
            </a:r>
          </a:p>
          <a:p>
            <a:r>
              <a:rPr lang="en-US" sz="1800" dirty="0"/>
              <a:t>Save refined data in encrypted format.</a:t>
            </a:r>
          </a:p>
          <a:p>
            <a:r>
              <a:rPr lang="en-US" sz="1800" dirty="0"/>
              <a:t>Use decrypt function to see data in Spark SQL query.</a:t>
            </a:r>
          </a:p>
          <a:p>
            <a:endParaRPr lang="en-US" sz="1800" dirty="0"/>
          </a:p>
          <a:p>
            <a:endParaRPr lang="en-US" sz="1800" dirty="0"/>
          </a:p>
          <a:p>
            <a:endParaRPr lang="en-US" sz="1800" dirty="0"/>
          </a:p>
          <a:p>
            <a:endParaRPr lang="en-US" sz="1800" dirty="0"/>
          </a:p>
          <a:p>
            <a:pPr marL="0" indent="0">
              <a:buNone/>
            </a:pPr>
            <a:r>
              <a:rPr lang="en-US" sz="1200" dirty="0">
                <a:solidFill>
                  <a:srgbClr val="582873"/>
                </a:solidFill>
              </a:rPr>
              <a:t>Example 10 – Testing data encryption</a:t>
            </a:r>
          </a:p>
        </p:txBody>
      </p:sp>
    </p:spTree>
    <p:extLst>
      <p:ext uri="{BB962C8B-B14F-4D97-AF65-F5344CB8AC3E}">
        <p14:creationId xmlns:p14="http://schemas.microsoft.com/office/powerpoint/2010/main" val="2093365525"/>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rgbClr val="D40E8C"/>
            </a:gs>
            <a:gs pos="100000">
              <a:srgbClr val="CF108B"/>
            </a:gs>
          </a:gsLst>
          <a:lin ang="5400000" scaled="1"/>
        </a:gradFill>
        <a:effectLst/>
      </p:bgPr>
    </p:bg>
    <p:spTree>
      <p:nvGrpSpPr>
        <p:cNvPr id="1" name=""/>
        <p:cNvGrpSpPr/>
        <p:nvPr/>
      </p:nvGrpSpPr>
      <p:grpSpPr>
        <a:xfrm>
          <a:off x="0" y="0"/>
          <a:ext cx="0" cy="0"/>
          <a:chOff x="0" y="0"/>
          <a:chExt cx="0" cy="0"/>
        </a:xfrm>
      </p:grpSpPr>
      <p:sp>
        <p:nvSpPr>
          <p:cNvPr id="26" name="Title 1"/>
          <p:cNvSpPr txBox="1">
            <a:spLocks/>
          </p:cNvSpPr>
          <p:nvPr/>
        </p:nvSpPr>
        <p:spPr>
          <a:xfrm>
            <a:off x="4492336" y="1036530"/>
            <a:ext cx="3865307" cy="336159"/>
          </a:xfrm>
          <a:prstGeom prst="rect">
            <a:avLst/>
          </a:prstGeom>
        </p:spPr>
        <p:txBody>
          <a:bodyPr vert="horz" wrap="square" lIns="107571" tIns="67232" rIns="107571" bIns="67232" rtlCol="0" anchor="ctr">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r" defTabSz="699557" rtl="0" eaLnBrk="1" fontAlgn="ctr" latinLnBrk="0" hangingPunct="1">
              <a:lnSpc>
                <a:spcPct val="90000"/>
              </a:lnSpc>
              <a:spcBef>
                <a:spcPct val="0"/>
              </a:spcBef>
              <a:spcAft>
                <a:spcPts val="0"/>
              </a:spcAft>
              <a:buClrTx/>
              <a:buSzTx/>
              <a:buFontTx/>
              <a:buNone/>
              <a:tabLst/>
              <a:defRPr/>
            </a:pPr>
            <a:r>
              <a:rPr lang="en-US" sz="2100" spc="-77" dirty="0">
                <a:solidFill>
                  <a:schemeClr val="bg1"/>
                </a:solidFill>
                <a:latin typeface="Segoe UI Light"/>
              </a:rPr>
              <a:t>Logical Data Lake</a:t>
            </a:r>
            <a:endParaRPr kumimoji="0" lang="en-US" sz="2100" b="0" i="0" u="none" strike="noStrike" kern="1200" cap="none" spc="-77" normalizeH="0" baseline="0" noProof="0" dirty="0">
              <a:ln w="3175">
                <a:noFill/>
              </a:ln>
              <a:solidFill>
                <a:schemeClr val="bg1"/>
              </a:solidFill>
              <a:effectLst/>
              <a:uLnTx/>
              <a:uFillTx/>
              <a:latin typeface="Segoe UI Light"/>
              <a:ea typeface="+mn-ea"/>
              <a:cs typeface="Segoe UI" pitchFamily="34" charset="0"/>
            </a:endParaRPr>
          </a:p>
        </p:txBody>
      </p:sp>
      <p:sp>
        <p:nvSpPr>
          <p:cNvPr id="30" name="Title 1"/>
          <p:cNvSpPr txBox="1">
            <a:spLocks/>
          </p:cNvSpPr>
          <p:nvPr/>
        </p:nvSpPr>
        <p:spPr>
          <a:xfrm>
            <a:off x="4492336" y="2282460"/>
            <a:ext cx="3865307" cy="336159"/>
          </a:xfrm>
          <a:prstGeom prst="rect">
            <a:avLst/>
          </a:prstGeom>
        </p:spPr>
        <p:txBody>
          <a:bodyPr vert="horz" wrap="square" lIns="107571" tIns="67232" rIns="107571" bIns="67232" rtlCol="0" anchor="ctr">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r" defTabSz="699557" rtl="0" eaLnBrk="1" fontAlgn="ctr" latinLnBrk="0" hangingPunct="1">
              <a:lnSpc>
                <a:spcPct val="90000"/>
              </a:lnSpc>
              <a:spcBef>
                <a:spcPct val="0"/>
              </a:spcBef>
              <a:spcAft>
                <a:spcPts val="0"/>
              </a:spcAft>
              <a:buClrTx/>
              <a:buSzTx/>
              <a:buFontTx/>
              <a:buNone/>
              <a:tabLst/>
              <a:defRPr/>
            </a:pPr>
            <a:r>
              <a:rPr lang="en-US" sz="2100" spc="-77" dirty="0">
                <a:solidFill>
                  <a:schemeClr val="bg1"/>
                </a:solidFill>
                <a:latin typeface="Segoe UI Light"/>
              </a:rPr>
              <a:t>Storage Concepts</a:t>
            </a:r>
            <a:endParaRPr kumimoji="0" lang="en-US" sz="2100" b="0" i="0" u="none" strike="noStrike" kern="1200" cap="none" spc="-77" normalizeH="0" baseline="0" noProof="0" dirty="0">
              <a:ln w="3175">
                <a:noFill/>
              </a:ln>
              <a:solidFill>
                <a:schemeClr val="bg1"/>
              </a:solidFill>
              <a:effectLst/>
              <a:uLnTx/>
              <a:uFillTx/>
              <a:latin typeface="Segoe UI Light"/>
              <a:ea typeface="+mn-ea"/>
              <a:cs typeface="Segoe UI" pitchFamily="34" charset="0"/>
            </a:endParaRPr>
          </a:p>
        </p:txBody>
      </p:sp>
      <p:sp>
        <p:nvSpPr>
          <p:cNvPr id="31" name="Title 1"/>
          <p:cNvSpPr txBox="1">
            <a:spLocks/>
          </p:cNvSpPr>
          <p:nvPr/>
        </p:nvSpPr>
        <p:spPr>
          <a:xfrm>
            <a:off x="4492336" y="3528390"/>
            <a:ext cx="3865307" cy="294914"/>
          </a:xfrm>
          <a:prstGeom prst="rect">
            <a:avLst/>
          </a:prstGeom>
        </p:spPr>
        <p:txBody>
          <a:bodyPr vert="horz" wrap="square" lIns="107571" tIns="67232" rIns="107571" bIns="67232" rtlCol="0" anchor="ctr">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r" defTabSz="699557" rtl="0" eaLnBrk="1" fontAlgn="ctr" latinLnBrk="0" hangingPunct="1">
              <a:lnSpc>
                <a:spcPct val="90000"/>
              </a:lnSpc>
              <a:spcBef>
                <a:spcPct val="0"/>
              </a:spcBef>
              <a:spcAft>
                <a:spcPts val="0"/>
              </a:spcAft>
              <a:buClrTx/>
              <a:buSzTx/>
              <a:buFontTx/>
              <a:buNone/>
              <a:tabLst/>
              <a:defRPr/>
            </a:pPr>
            <a:endParaRPr kumimoji="0" lang="en-US" sz="2100" b="0" i="0" u="none" strike="noStrike" kern="1200" cap="none" spc="-77" normalizeH="0" baseline="0" noProof="0" dirty="0">
              <a:ln w="3175">
                <a:noFill/>
              </a:ln>
              <a:solidFill>
                <a:srgbClr val="353535"/>
              </a:solidFill>
              <a:effectLst/>
              <a:uLnTx/>
              <a:uFillTx/>
              <a:latin typeface="Segoe UI Light"/>
              <a:ea typeface="+mn-ea"/>
              <a:cs typeface="Segoe UI" pitchFamily="34" charset="0"/>
            </a:endParaRPr>
          </a:p>
          <a:p>
            <a:pPr marL="0" marR="0" lvl="0" indent="0" algn="r" defTabSz="699557" rtl="0" eaLnBrk="1" fontAlgn="ctr" latinLnBrk="0" hangingPunct="1">
              <a:lnSpc>
                <a:spcPct val="90000"/>
              </a:lnSpc>
              <a:spcBef>
                <a:spcPct val="0"/>
              </a:spcBef>
              <a:spcAft>
                <a:spcPts val="0"/>
              </a:spcAft>
              <a:buClrTx/>
              <a:buSzTx/>
              <a:buFontTx/>
              <a:buNone/>
              <a:tabLst/>
              <a:defRPr/>
            </a:pPr>
            <a:r>
              <a:rPr kumimoji="0" lang="en-US" sz="2100" b="0" i="0" u="none" strike="noStrike" kern="1200" cap="none" spc="-77" normalizeH="0" baseline="0" noProof="0" dirty="0">
                <a:ln w="3175">
                  <a:noFill/>
                </a:ln>
                <a:solidFill>
                  <a:srgbClr val="353535"/>
                </a:solidFill>
                <a:effectLst/>
                <a:uLnTx/>
                <a:uFillTx/>
                <a:latin typeface="Segoe UI Light"/>
                <a:ea typeface="+mn-ea"/>
                <a:cs typeface="Segoe UI" pitchFamily="34" charset="0"/>
              </a:rPr>
              <a:t>Data Privacy Concepts</a:t>
            </a:r>
          </a:p>
          <a:p>
            <a:pPr marL="0" marR="0" lvl="0" indent="0" algn="r" defTabSz="699557" rtl="0" eaLnBrk="1" fontAlgn="ctr" latinLnBrk="0" hangingPunct="1">
              <a:lnSpc>
                <a:spcPct val="90000"/>
              </a:lnSpc>
              <a:spcBef>
                <a:spcPct val="0"/>
              </a:spcBef>
              <a:spcAft>
                <a:spcPts val="0"/>
              </a:spcAft>
              <a:buClrTx/>
              <a:buSzTx/>
              <a:buFontTx/>
              <a:buNone/>
              <a:tabLst/>
              <a:defRPr/>
            </a:pPr>
            <a:endParaRPr kumimoji="0" lang="en-US" sz="2100" b="0" i="0" u="none" strike="noStrike" kern="1200" cap="none" spc="-77" normalizeH="0" baseline="0" noProof="0" dirty="0">
              <a:ln w="3175">
                <a:noFill/>
              </a:ln>
              <a:solidFill>
                <a:srgbClr val="353535"/>
              </a:solidFill>
              <a:effectLst/>
              <a:uLnTx/>
              <a:uFillTx/>
              <a:latin typeface="Segoe UI Light"/>
              <a:ea typeface="+mn-ea"/>
              <a:cs typeface="Segoe UI" pitchFamily="34" charset="0"/>
            </a:endParaRPr>
          </a:p>
        </p:txBody>
      </p:sp>
      <p:sp>
        <p:nvSpPr>
          <p:cNvPr id="33" name="Title 1">
            <a:extLst>
              <a:ext uri="{FF2B5EF4-FFF2-40B4-BE49-F238E27FC236}">
                <a16:creationId xmlns:a16="http://schemas.microsoft.com/office/drawing/2014/main" id="{4B1AA1AC-F98C-42BF-94E1-FCB6CF12D0C2}"/>
              </a:ext>
            </a:extLst>
          </p:cNvPr>
          <p:cNvSpPr txBox="1">
            <a:spLocks/>
          </p:cNvSpPr>
          <p:nvPr/>
        </p:nvSpPr>
        <p:spPr>
          <a:xfrm>
            <a:off x="3049187" y="413565"/>
            <a:ext cx="5308456" cy="336159"/>
          </a:xfrm>
          <a:prstGeom prst="rect">
            <a:avLst/>
          </a:prstGeom>
        </p:spPr>
        <p:txBody>
          <a:bodyPr vert="horz" wrap="square" lIns="107571" tIns="67232" rIns="107571" bIns="67232" rtlCol="0" anchor="ctr">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r" defTabSz="699557" rtl="0" eaLnBrk="1" fontAlgn="ctr" latinLnBrk="0" hangingPunct="1">
              <a:lnSpc>
                <a:spcPct val="90000"/>
              </a:lnSpc>
              <a:spcBef>
                <a:spcPct val="0"/>
              </a:spcBef>
              <a:spcAft>
                <a:spcPts val="0"/>
              </a:spcAft>
              <a:buClrTx/>
              <a:buSzTx/>
              <a:buFontTx/>
              <a:buNone/>
              <a:tabLst/>
              <a:defRPr/>
            </a:pPr>
            <a:r>
              <a:rPr kumimoji="0" lang="en-US" sz="2000" i="0" u="none" strike="noStrike" kern="1200" cap="none" spc="-77" normalizeH="0" baseline="0" noProof="0" dirty="0">
                <a:ln w="3175">
                  <a:noFill/>
                </a:ln>
                <a:solidFill>
                  <a:schemeClr val="bg1"/>
                </a:solidFill>
                <a:effectLst/>
                <a:uLnTx/>
                <a:uFillTx/>
                <a:latin typeface="Segoe UI Light"/>
                <a:ea typeface="+mn-ea"/>
                <a:cs typeface="Segoe UI" pitchFamily="34" charset="0"/>
              </a:rPr>
              <a:t>Apache Spark</a:t>
            </a:r>
          </a:p>
        </p:txBody>
      </p:sp>
      <p:sp>
        <p:nvSpPr>
          <p:cNvPr id="28" name="Title 1">
            <a:extLst>
              <a:ext uri="{FF2B5EF4-FFF2-40B4-BE49-F238E27FC236}">
                <a16:creationId xmlns:a16="http://schemas.microsoft.com/office/drawing/2014/main" id="{4F2144AC-828E-4220-BCD4-0B926E7494BC}"/>
              </a:ext>
            </a:extLst>
          </p:cNvPr>
          <p:cNvSpPr txBox="1">
            <a:spLocks/>
          </p:cNvSpPr>
          <p:nvPr/>
        </p:nvSpPr>
        <p:spPr>
          <a:xfrm>
            <a:off x="4492336" y="1659495"/>
            <a:ext cx="3865307" cy="336159"/>
          </a:xfrm>
          <a:prstGeom prst="rect">
            <a:avLst/>
          </a:prstGeom>
        </p:spPr>
        <p:txBody>
          <a:bodyPr vert="horz" wrap="square" lIns="107571" tIns="67232" rIns="107571" bIns="67232" rtlCol="0" anchor="ctr">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r" defTabSz="699557" rtl="0" eaLnBrk="1" fontAlgn="ctr" latinLnBrk="0" hangingPunct="1">
              <a:lnSpc>
                <a:spcPct val="90000"/>
              </a:lnSpc>
              <a:spcBef>
                <a:spcPct val="0"/>
              </a:spcBef>
              <a:spcAft>
                <a:spcPts val="0"/>
              </a:spcAft>
              <a:buClrTx/>
              <a:buSzTx/>
              <a:buFontTx/>
              <a:buNone/>
              <a:tabLst/>
              <a:defRPr/>
            </a:pPr>
            <a:r>
              <a:rPr kumimoji="0" lang="en-US" sz="2100" b="0" i="0" u="none" strike="noStrike" kern="1200" cap="none" spc="-77" normalizeH="0" baseline="0" noProof="0" dirty="0">
                <a:ln w="3175">
                  <a:noFill/>
                </a:ln>
                <a:solidFill>
                  <a:schemeClr val="bg1"/>
                </a:solidFill>
                <a:effectLst/>
                <a:uLnTx/>
                <a:uFillTx/>
                <a:latin typeface="Segoe UI Light"/>
                <a:ea typeface="+mn-ea"/>
                <a:cs typeface="Segoe UI" pitchFamily="34" charset="0"/>
              </a:rPr>
              <a:t>Data </a:t>
            </a:r>
            <a:r>
              <a:rPr lang="en-US" sz="2100" spc="-77" dirty="0">
                <a:solidFill>
                  <a:schemeClr val="bg1"/>
                </a:solidFill>
                <a:latin typeface="Segoe UI Light"/>
              </a:rPr>
              <a:t>Engineering</a:t>
            </a:r>
            <a:endParaRPr kumimoji="0" lang="en-US" sz="2100" b="0" i="0" u="none" strike="noStrike" kern="1200" cap="none" spc="-77" normalizeH="0" baseline="0" noProof="0" dirty="0">
              <a:ln w="3175">
                <a:noFill/>
              </a:ln>
              <a:solidFill>
                <a:schemeClr val="bg1"/>
              </a:solidFill>
              <a:effectLst/>
              <a:uLnTx/>
              <a:uFillTx/>
              <a:latin typeface="Segoe UI Light"/>
              <a:ea typeface="+mn-ea"/>
              <a:cs typeface="Segoe UI" pitchFamily="34" charset="0"/>
            </a:endParaRPr>
          </a:p>
        </p:txBody>
      </p:sp>
      <p:pic>
        <p:nvPicPr>
          <p:cNvPr id="40" name="Picture 39">
            <a:extLst>
              <a:ext uri="{FF2B5EF4-FFF2-40B4-BE49-F238E27FC236}">
                <a16:creationId xmlns:a16="http://schemas.microsoft.com/office/drawing/2014/main" id="{50DD5AFE-76DB-431D-92EA-B34B93BB18B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8419" y="4510248"/>
            <a:ext cx="1756310" cy="334323"/>
          </a:xfrm>
          <a:prstGeom prst="rect">
            <a:avLst/>
          </a:prstGeom>
        </p:spPr>
      </p:pic>
      <p:sp>
        <p:nvSpPr>
          <p:cNvPr id="2" name="AutoShape 2">
            <a:extLst>
              <a:ext uri="{FF2B5EF4-FFF2-40B4-BE49-F238E27FC236}">
                <a16:creationId xmlns:a16="http://schemas.microsoft.com/office/drawing/2014/main" id="{86C4FCE7-A572-4B9F-B66C-33FF724EB92B}"/>
              </a:ext>
            </a:extLst>
          </p:cNvPr>
          <p:cNvSpPr>
            <a:spLocks noChangeAspect="1" noChangeArrowheads="1"/>
          </p:cNvSpPr>
          <p:nvPr/>
        </p:nvSpPr>
        <p:spPr bwMode="auto">
          <a:xfrm>
            <a:off x="8052843"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0" name="Title 1">
            <a:extLst>
              <a:ext uri="{FF2B5EF4-FFF2-40B4-BE49-F238E27FC236}">
                <a16:creationId xmlns:a16="http://schemas.microsoft.com/office/drawing/2014/main" id="{9B95E2B2-E8EB-4562-9282-601AF1D89E6C}"/>
              </a:ext>
            </a:extLst>
          </p:cNvPr>
          <p:cNvSpPr txBox="1">
            <a:spLocks/>
          </p:cNvSpPr>
          <p:nvPr/>
        </p:nvSpPr>
        <p:spPr>
          <a:xfrm>
            <a:off x="4492336" y="2905425"/>
            <a:ext cx="3865307" cy="336159"/>
          </a:xfrm>
          <a:prstGeom prst="rect">
            <a:avLst/>
          </a:prstGeom>
        </p:spPr>
        <p:txBody>
          <a:bodyPr vert="horz" wrap="square" lIns="107571" tIns="67232" rIns="107571" bIns="67232" rtlCol="0" anchor="ctr">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r" defTabSz="699557" rtl="0" eaLnBrk="1" fontAlgn="ctr" latinLnBrk="0" hangingPunct="1">
              <a:lnSpc>
                <a:spcPct val="90000"/>
              </a:lnSpc>
              <a:spcBef>
                <a:spcPct val="0"/>
              </a:spcBef>
              <a:spcAft>
                <a:spcPts val="0"/>
              </a:spcAft>
              <a:buClrTx/>
              <a:buSzTx/>
              <a:buFontTx/>
              <a:buNone/>
              <a:tabLst/>
              <a:defRPr/>
            </a:pPr>
            <a:r>
              <a:rPr kumimoji="0" lang="en-US" sz="2100" b="0" i="0" u="none" strike="noStrike" kern="1200" cap="none" spc="-77" normalizeH="0" baseline="0" noProof="0" dirty="0">
                <a:ln w="3175">
                  <a:noFill/>
                </a:ln>
                <a:solidFill>
                  <a:schemeClr val="bg1"/>
                </a:solidFill>
                <a:effectLst/>
                <a:uLnTx/>
                <a:uFillTx/>
                <a:latin typeface="Segoe UI Light"/>
                <a:ea typeface="+mn-ea"/>
                <a:cs typeface="Segoe UI" pitchFamily="34" charset="0"/>
              </a:rPr>
              <a:t>Clusters, Users &amp; Tables</a:t>
            </a:r>
          </a:p>
        </p:txBody>
      </p:sp>
      <p:sp>
        <p:nvSpPr>
          <p:cNvPr id="11" name="Title 1">
            <a:extLst>
              <a:ext uri="{FF2B5EF4-FFF2-40B4-BE49-F238E27FC236}">
                <a16:creationId xmlns:a16="http://schemas.microsoft.com/office/drawing/2014/main" id="{CD151FA0-7895-4334-8571-A1E7E37D2E3E}"/>
              </a:ext>
            </a:extLst>
          </p:cNvPr>
          <p:cNvSpPr txBox="1">
            <a:spLocks/>
          </p:cNvSpPr>
          <p:nvPr/>
        </p:nvSpPr>
        <p:spPr>
          <a:xfrm>
            <a:off x="4492336" y="4110107"/>
            <a:ext cx="3865307" cy="336159"/>
          </a:xfrm>
          <a:prstGeom prst="rect">
            <a:avLst/>
          </a:prstGeom>
        </p:spPr>
        <p:txBody>
          <a:bodyPr vert="horz" wrap="square" lIns="107571" tIns="67232" rIns="107571" bIns="67232" rtlCol="0" anchor="ctr">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r" defTabSz="699557" rtl="0" eaLnBrk="1" fontAlgn="ctr" latinLnBrk="0" hangingPunct="1">
              <a:lnSpc>
                <a:spcPct val="90000"/>
              </a:lnSpc>
              <a:spcBef>
                <a:spcPct val="0"/>
              </a:spcBef>
              <a:spcAft>
                <a:spcPts val="0"/>
              </a:spcAft>
              <a:buClrTx/>
              <a:buSzTx/>
              <a:buFontTx/>
              <a:buNone/>
              <a:tabLst/>
              <a:defRPr/>
            </a:pPr>
            <a:endParaRPr lang="en-US" sz="2100" spc="-77" dirty="0">
              <a:solidFill>
                <a:srgbClr val="353535"/>
              </a:solidFill>
              <a:latin typeface="Segoe UI Light"/>
            </a:endParaRPr>
          </a:p>
          <a:p>
            <a:pPr marL="0" marR="0" lvl="0" indent="0" algn="r" defTabSz="699557" rtl="0" eaLnBrk="1" fontAlgn="ctr" latinLnBrk="0" hangingPunct="1">
              <a:lnSpc>
                <a:spcPct val="90000"/>
              </a:lnSpc>
              <a:spcBef>
                <a:spcPct val="0"/>
              </a:spcBef>
              <a:spcAft>
                <a:spcPts val="0"/>
              </a:spcAft>
              <a:buClrTx/>
              <a:buSzTx/>
              <a:buFontTx/>
              <a:buNone/>
              <a:tabLst/>
              <a:defRPr/>
            </a:pPr>
            <a:r>
              <a:rPr lang="en-US" sz="2100" spc="-77" dirty="0">
                <a:solidFill>
                  <a:schemeClr val="tx1"/>
                </a:solidFill>
                <a:latin typeface="Segoe UI Light"/>
              </a:rPr>
              <a:t>Summary</a:t>
            </a:r>
            <a:endParaRPr kumimoji="0" lang="en-US" sz="2100" b="0" i="0" u="none" strike="noStrike" kern="1200" cap="none" spc="-77" normalizeH="0" baseline="0" noProof="0" dirty="0">
              <a:ln w="3175">
                <a:noFill/>
              </a:ln>
              <a:solidFill>
                <a:schemeClr val="tx1"/>
              </a:solidFill>
              <a:effectLst/>
              <a:uLnTx/>
              <a:uFillTx/>
              <a:latin typeface="Segoe UI Light"/>
              <a:ea typeface="+mn-ea"/>
              <a:cs typeface="Segoe UI" pitchFamily="34" charset="0"/>
            </a:endParaRPr>
          </a:p>
          <a:p>
            <a:pPr marL="0" marR="0" lvl="0" indent="0" algn="r" defTabSz="699557" rtl="0" eaLnBrk="1" fontAlgn="ctr" latinLnBrk="0" hangingPunct="1">
              <a:lnSpc>
                <a:spcPct val="90000"/>
              </a:lnSpc>
              <a:spcBef>
                <a:spcPct val="0"/>
              </a:spcBef>
              <a:spcAft>
                <a:spcPts val="0"/>
              </a:spcAft>
              <a:buClrTx/>
              <a:buSzTx/>
              <a:buFontTx/>
              <a:buNone/>
              <a:tabLst/>
              <a:defRPr/>
            </a:pPr>
            <a:endParaRPr kumimoji="0" lang="en-US" sz="2100" b="0" i="0" u="none" strike="noStrike" kern="1200" cap="none" spc="-77" normalizeH="0" baseline="0" noProof="0" dirty="0">
              <a:ln w="3175">
                <a:noFill/>
              </a:ln>
              <a:solidFill>
                <a:srgbClr val="353535"/>
              </a:solidFill>
              <a:effectLst/>
              <a:uLnTx/>
              <a:uFillTx/>
              <a:latin typeface="Segoe UI Light"/>
              <a:ea typeface="+mn-ea"/>
              <a:cs typeface="Segoe UI" pitchFamily="34" charset="0"/>
            </a:endParaRPr>
          </a:p>
        </p:txBody>
      </p:sp>
    </p:spTree>
    <p:extLst>
      <p:ext uri="{BB962C8B-B14F-4D97-AF65-F5344CB8AC3E}">
        <p14:creationId xmlns:p14="http://schemas.microsoft.com/office/powerpoint/2010/main" val="1659169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solidFill>
                  <a:schemeClr val="tx1">
                    <a:lumMod val="65000"/>
                    <a:lumOff val="35000"/>
                  </a:schemeClr>
                </a:solidFill>
              </a:rPr>
              <a:t>Big Data Solutions</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225937"/>
            <a:ext cx="8742652" cy="306228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726963"/>
                </a:solidFill>
                <a:effectLst/>
                <a:uLnTx/>
                <a:uFillTx/>
                <a:latin typeface="Verdana" charset="0"/>
                <a:ea typeface="Verdana" charset="0"/>
              </a:rPr>
              <a:t>Schema </a:t>
            </a:r>
            <a:r>
              <a:rPr kumimoji="0" lang="en-US" sz="1800" b="0" i="0" u="none" strike="noStrike" kern="1200" cap="none" spc="0" normalizeH="0" baseline="0" noProof="0" dirty="0">
                <a:ln>
                  <a:noFill/>
                </a:ln>
                <a:solidFill>
                  <a:srgbClr val="D40E8C"/>
                </a:solidFill>
                <a:effectLst/>
                <a:uLnTx/>
                <a:uFillTx/>
                <a:latin typeface="Verdana" charset="0"/>
                <a:ea typeface="Verdana" charset="0"/>
              </a:rPr>
              <a:t>on write </a:t>
            </a:r>
            <a:r>
              <a:rPr kumimoji="0" lang="en-US" sz="1800" b="0" i="0" u="none" strike="noStrike" kern="1200" cap="none" spc="0" normalizeH="0" baseline="0" noProof="0" dirty="0">
                <a:ln>
                  <a:noFill/>
                </a:ln>
                <a:solidFill>
                  <a:srgbClr val="726963"/>
                </a:solidFill>
                <a:effectLst/>
                <a:uLnTx/>
                <a:uFillTx/>
                <a:latin typeface="Verdana" charset="0"/>
                <a:ea typeface="Verdana" charset="0"/>
              </a:rPr>
              <a:t>is represented by the traditional relational database. Raw data is ingested by an extract, transform and load (ETL) process. The data is stored in tables that enforce integrity and allow for quick retrieval. Only a </a:t>
            </a:r>
            <a:r>
              <a:rPr kumimoji="0" lang="en-US" sz="1800" b="0" i="0" u="none" strike="noStrike" kern="1200" cap="none" spc="0" normalizeH="0" baseline="0" noProof="0" dirty="0">
                <a:ln>
                  <a:noFill/>
                </a:ln>
                <a:solidFill>
                  <a:srgbClr val="D40E8C"/>
                </a:solidFill>
                <a:effectLst/>
                <a:uLnTx/>
                <a:uFillTx/>
                <a:latin typeface="Verdana" charset="0"/>
                <a:ea typeface="Verdana" charset="0"/>
              </a:rPr>
              <a:t>small portion </a:t>
            </a:r>
            <a:r>
              <a:rPr kumimoji="0" lang="en-US" sz="1800" b="0" i="0" u="none" strike="noStrike" kern="1200" cap="none" spc="0" normalizeH="0" baseline="0" noProof="0" dirty="0">
                <a:ln>
                  <a:noFill/>
                </a:ln>
                <a:solidFill>
                  <a:srgbClr val="726963"/>
                </a:solidFill>
                <a:effectLst/>
                <a:uLnTx/>
                <a:uFillTx/>
                <a:latin typeface="Verdana" charset="0"/>
                <a:ea typeface="Verdana" charset="0"/>
              </a:rPr>
              <a:t>of the total data owned by the company resides in the database. </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726963"/>
              </a:solidFill>
              <a:effectLst/>
              <a:uLnTx/>
              <a:uFillTx/>
              <a:latin typeface="Verdana" charset="0"/>
              <a:ea typeface="Verdana" charset="0"/>
            </a:endParaRP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726963"/>
                </a:solidFill>
                <a:effectLst/>
                <a:uLnTx/>
                <a:uFillTx/>
                <a:latin typeface="Verdana" charset="0"/>
                <a:ea typeface="Verdana" charset="0"/>
              </a:rPr>
              <a:t>Schema </a:t>
            </a:r>
            <a:r>
              <a:rPr kumimoji="0" lang="en-US" sz="1800" b="0" i="0" u="none" strike="noStrike" kern="1200" cap="none" spc="0" normalizeH="0" baseline="0" noProof="0" dirty="0">
                <a:ln>
                  <a:noFill/>
                </a:ln>
                <a:solidFill>
                  <a:srgbClr val="D40E8C"/>
                </a:solidFill>
                <a:effectLst/>
                <a:uLnTx/>
                <a:uFillTx/>
                <a:latin typeface="Verdana" charset="0"/>
                <a:ea typeface="Verdana" charset="0"/>
              </a:rPr>
              <a:t>on read </a:t>
            </a:r>
            <a:r>
              <a:rPr kumimoji="0" lang="en-US" sz="1800" b="0" i="0" u="none" strike="noStrike" kern="1200" cap="none" spc="0" normalizeH="0" baseline="0" noProof="0" dirty="0">
                <a:ln>
                  <a:noFill/>
                </a:ln>
                <a:solidFill>
                  <a:srgbClr val="726963"/>
                </a:solidFill>
                <a:effectLst/>
                <a:uLnTx/>
                <a:uFillTx/>
                <a:latin typeface="Verdana" charset="0"/>
                <a:ea typeface="Verdana" charset="0"/>
              </a:rPr>
              <a:t>is represented by technologies such as Hadoop or PolyBase. These technologies assumed that data integrity was applied during the generation of the text files. The actual definition of the table is applied during the read operation. </a:t>
            </a:r>
            <a:r>
              <a:rPr kumimoji="0" lang="en-US" sz="1800" b="0" i="0" u="none" strike="noStrike" kern="1200" cap="none" spc="0" normalizeH="0" baseline="0" noProof="0" dirty="0">
                <a:ln>
                  <a:noFill/>
                </a:ln>
                <a:solidFill>
                  <a:srgbClr val="D40E8C"/>
                </a:solidFill>
                <a:effectLst/>
                <a:uLnTx/>
                <a:uFillTx/>
                <a:latin typeface="Verdana" charset="0"/>
                <a:ea typeface="Verdana" charset="0"/>
              </a:rPr>
              <a:t>All data </a:t>
            </a:r>
            <a:r>
              <a:rPr kumimoji="0" lang="en-US" sz="1800" b="0" i="0" u="none" strike="noStrike" kern="1200" cap="none" spc="0" normalizeH="0" baseline="0" noProof="0" dirty="0">
                <a:ln>
                  <a:noFill/>
                </a:ln>
                <a:solidFill>
                  <a:srgbClr val="726963"/>
                </a:solidFill>
                <a:effectLst/>
                <a:uLnTx/>
                <a:uFillTx/>
                <a:latin typeface="Verdana" charset="0"/>
                <a:ea typeface="Verdana" charset="0"/>
              </a:rPr>
              <a:t>owned by the company can reside in simple storage.</a:t>
            </a:r>
          </a:p>
        </p:txBody>
      </p:sp>
    </p:spTree>
    <p:extLst>
      <p:ext uri="{BB962C8B-B14F-4D97-AF65-F5344CB8AC3E}">
        <p14:creationId xmlns:p14="http://schemas.microsoft.com/office/powerpoint/2010/main" val="2421670997"/>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solidFill>
                  <a:schemeClr val="tx1">
                    <a:lumMod val="65000"/>
                    <a:lumOff val="35000"/>
                  </a:schemeClr>
                </a:solidFill>
              </a:rPr>
              <a:t>Modern Data Warehouse – Pattern 1</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225937"/>
            <a:ext cx="8742652" cy="306228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rgbClr val="4C4C51"/>
                </a:solidFill>
                <a:effectLst/>
                <a:uLnTx/>
                <a:uFillTx/>
                <a:latin typeface="Segoe UI" panose="020B0502040204020203" pitchFamily="34" charset="0"/>
                <a:ea typeface="Verdana" charset="0"/>
              </a:rPr>
              <a:t>A </a:t>
            </a:r>
            <a:r>
              <a:rPr kumimoji="0" lang="en-US" sz="1400" b="0" i="0" u="none" strike="noStrike" kern="1200" cap="none" spc="0" normalizeH="0" baseline="0" noProof="0" dirty="0">
                <a:ln>
                  <a:noFill/>
                </a:ln>
                <a:solidFill>
                  <a:srgbClr val="D40E8C"/>
                </a:solidFill>
                <a:effectLst/>
                <a:uLnTx/>
                <a:uFillTx/>
                <a:latin typeface="Segoe UI" panose="020B0502040204020203" pitchFamily="34" charset="0"/>
                <a:ea typeface="Verdana" charset="0"/>
              </a:rPr>
              <a:t>modern data warehouse</a:t>
            </a:r>
            <a:r>
              <a:rPr kumimoji="0" lang="en-US" sz="1400" b="0" i="0" u="none" strike="noStrike" kern="1200" cap="none" spc="0" normalizeH="0" baseline="0" noProof="0" dirty="0">
                <a:ln>
                  <a:noFill/>
                </a:ln>
                <a:solidFill>
                  <a:srgbClr val="4C4C51"/>
                </a:solidFill>
                <a:effectLst/>
                <a:uLnTx/>
                <a:uFillTx/>
                <a:latin typeface="Segoe UI" panose="020B0502040204020203" pitchFamily="34" charset="0"/>
                <a:ea typeface="Verdana" charset="0"/>
              </a:rPr>
              <a:t> lets you bring together all your data at any scale easily and to get insights through analytical dashboards, operational reports or advanced analytics for all your users.</a:t>
            </a:r>
            <a:endParaRPr kumimoji="0" lang="en-US" sz="1800" b="0" i="0" u="none" strike="noStrike" kern="1200" cap="none" spc="0" normalizeH="0" baseline="0" noProof="0" dirty="0">
              <a:ln>
                <a:noFill/>
              </a:ln>
              <a:solidFill>
                <a:srgbClr val="726963"/>
              </a:solidFill>
              <a:effectLst/>
              <a:uLnTx/>
              <a:uFillTx/>
              <a:latin typeface="Verdana" charset="0"/>
              <a:ea typeface="Verdana" charset="0"/>
            </a:endParaRP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726963"/>
              </a:solidFill>
              <a:effectLst/>
              <a:uLnTx/>
              <a:uFillTx/>
              <a:latin typeface="Verdana" charset="0"/>
              <a:ea typeface="Verdana" charset="0"/>
            </a:endParaRPr>
          </a:p>
        </p:txBody>
      </p:sp>
      <p:pic>
        <p:nvPicPr>
          <p:cNvPr id="3" name="Picture 2" descr="A screenshot of a cell phone&#10;&#10;Description automatically generated">
            <a:extLst>
              <a:ext uri="{FF2B5EF4-FFF2-40B4-BE49-F238E27FC236}">
                <a16:creationId xmlns:a16="http://schemas.microsoft.com/office/drawing/2014/main" id="{538B522D-BFD8-43E9-ABED-E91D56855070}"/>
              </a:ext>
            </a:extLst>
          </p:cNvPr>
          <p:cNvPicPr>
            <a:picLocks noChangeAspect="1"/>
          </p:cNvPicPr>
          <p:nvPr/>
        </p:nvPicPr>
        <p:blipFill>
          <a:blip r:embed="rId2"/>
          <a:stretch>
            <a:fillRect/>
          </a:stretch>
        </p:blipFill>
        <p:spPr>
          <a:xfrm>
            <a:off x="1951264" y="1899364"/>
            <a:ext cx="4921250" cy="2415014"/>
          </a:xfrm>
          <a:prstGeom prst="rect">
            <a:avLst/>
          </a:prstGeom>
        </p:spPr>
      </p:pic>
    </p:spTree>
    <p:extLst>
      <p:ext uri="{BB962C8B-B14F-4D97-AF65-F5344CB8AC3E}">
        <p14:creationId xmlns:p14="http://schemas.microsoft.com/office/powerpoint/2010/main" val="281367963"/>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solidFill>
                  <a:schemeClr val="tx1">
                    <a:lumMod val="65000"/>
                    <a:lumOff val="35000"/>
                  </a:schemeClr>
                </a:solidFill>
              </a:rPr>
              <a:t>Modern Data Warehouse – Pattern 2</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225937"/>
            <a:ext cx="8742652" cy="306228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400" b="0" i="0" dirty="0">
                <a:solidFill>
                  <a:srgbClr val="4C4C51"/>
                </a:solidFill>
                <a:effectLst/>
                <a:latin typeface="Segoe UI" panose="020B0502040204020203" pitchFamily="34" charset="0"/>
              </a:rPr>
              <a:t>A </a:t>
            </a:r>
            <a:r>
              <a:rPr lang="en-US" sz="1400" b="0" i="0" dirty="0">
                <a:solidFill>
                  <a:srgbClr val="D40E8C"/>
                </a:solidFill>
                <a:effectLst/>
                <a:latin typeface="Segoe UI" panose="020B0502040204020203" pitchFamily="34" charset="0"/>
              </a:rPr>
              <a:t>modern data warehouse</a:t>
            </a:r>
            <a:r>
              <a:rPr lang="en-US" sz="1400" b="0" i="0" dirty="0">
                <a:solidFill>
                  <a:srgbClr val="4C4C51"/>
                </a:solidFill>
                <a:effectLst/>
                <a:latin typeface="Segoe UI" panose="020B0502040204020203" pitchFamily="34" charset="0"/>
              </a:rPr>
              <a:t> lets you bring together all your data at any scale easily and to get insights through analytical dashboards, operational reports or advanced analytics for all your users.</a:t>
            </a:r>
            <a:endParaRPr lang="en-US" sz="1800" dirty="0"/>
          </a:p>
          <a:p>
            <a:endParaRPr lang="en-US" sz="1800" dirty="0"/>
          </a:p>
        </p:txBody>
      </p:sp>
      <p:pic>
        <p:nvPicPr>
          <p:cNvPr id="1026" name="Picture 2" descr="Diagram of a real time analytics on big data architecture using Azure Synapse Analytics with Azure Data Lake Storage Gen2, Event Hub, Azure Analysis Services, Azure Cosmos DB, and Power BI.">
            <a:extLst>
              <a:ext uri="{FF2B5EF4-FFF2-40B4-BE49-F238E27FC236}">
                <a16:creationId xmlns:a16="http://schemas.microsoft.com/office/drawing/2014/main" id="{1DCABD4B-7994-48C2-8BB0-0FED9396EA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2855" y="2024065"/>
            <a:ext cx="5124448" cy="2399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5207748"/>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solidFill>
                  <a:schemeClr val="tx1">
                    <a:lumMod val="65000"/>
                    <a:lumOff val="35000"/>
                  </a:schemeClr>
                </a:solidFill>
              </a:rPr>
              <a:t>Summary</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127235"/>
            <a:ext cx="8742652" cy="3160986"/>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200" dirty="0"/>
              <a:t>The </a:t>
            </a:r>
            <a:r>
              <a:rPr lang="en-US" sz="1200" b="1" dirty="0"/>
              <a:t>modern data platform </a:t>
            </a:r>
            <a:r>
              <a:rPr lang="en-US" sz="1200" dirty="0"/>
              <a:t>design for Microsoft Azure allows companies to place a variety of data into a data lake.</a:t>
            </a:r>
          </a:p>
          <a:p>
            <a:pPr marL="0" indent="0">
              <a:buNone/>
            </a:pPr>
            <a:endParaRPr lang="en-US" sz="1200" dirty="0"/>
          </a:p>
          <a:p>
            <a:pPr marL="0" indent="0">
              <a:buNone/>
            </a:pPr>
            <a:r>
              <a:rPr lang="en-US" sz="1200" dirty="0"/>
              <a:t>Essentially, this data lake follows the spoke and hub design pattern.  Source data from </a:t>
            </a:r>
            <a:r>
              <a:rPr lang="en-US" sz="1200" b="1" dirty="0"/>
              <a:t>producers</a:t>
            </a:r>
            <a:r>
              <a:rPr lang="en-US" sz="1200" dirty="0"/>
              <a:t> can be either pushed or pulled into the data lake.  Processing can be done on a sub-set of data to allow for investigational queries. Data Science models can be used to predict future events.  The final curated data can be available to </a:t>
            </a:r>
            <a:r>
              <a:rPr lang="en-US" sz="1200" b="1" dirty="0"/>
              <a:t>consumers</a:t>
            </a:r>
            <a:r>
              <a:rPr lang="en-US" sz="1200" dirty="0"/>
              <a:t> for analytic reports.</a:t>
            </a:r>
          </a:p>
          <a:p>
            <a:pPr marL="0" indent="0">
              <a:buNone/>
            </a:pPr>
            <a:endParaRPr lang="en-US" sz="1200" dirty="0"/>
          </a:p>
          <a:p>
            <a:pPr marL="0" indent="0">
              <a:buNone/>
            </a:pPr>
            <a:r>
              <a:rPr lang="en-US" sz="1200" dirty="0"/>
              <a:t>The most important part about deploying objects, creating data lake entries or coding data factory pipelines is the use of </a:t>
            </a:r>
            <a:r>
              <a:rPr lang="en-US" sz="1200" b="1" dirty="0"/>
              <a:t>naming standards</a:t>
            </a:r>
            <a:r>
              <a:rPr lang="en-US" sz="1200" dirty="0"/>
              <a:t>.  These standards allow the end user to easily understand the nature and purpose of the item in question.</a:t>
            </a:r>
          </a:p>
          <a:p>
            <a:pPr marL="0" indent="0">
              <a:buNone/>
            </a:pPr>
            <a:endParaRPr lang="en-US" sz="1200" dirty="0"/>
          </a:p>
          <a:p>
            <a:pPr marL="0" indent="0">
              <a:buNone/>
            </a:pPr>
            <a:r>
              <a:rPr lang="en-US" sz="1200" dirty="0"/>
              <a:t>Both Azure Databricks and Azure Synapse support the Apache Spark architecture.  Skills that you learn with Python and Spark will be transferable between the products.  The </a:t>
            </a:r>
            <a:r>
              <a:rPr lang="en-US" sz="1200" b="1" dirty="0">
                <a:solidFill>
                  <a:srgbClr val="CF108B"/>
                </a:solidFill>
              </a:rPr>
              <a:t>future is bright </a:t>
            </a:r>
            <a:r>
              <a:rPr lang="en-US" sz="1200" dirty="0"/>
              <a:t>for those who can adapt.</a:t>
            </a:r>
          </a:p>
          <a:p>
            <a:pPr marL="0" indent="0">
              <a:buNone/>
            </a:pPr>
            <a:endParaRPr lang="en-US" sz="1600" dirty="0"/>
          </a:p>
          <a:p>
            <a:pPr marL="0" indent="0">
              <a:buNone/>
            </a:pPr>
            <a:endParaRPr lang="en-US" sz="1600" dirty="0"/>
          </a:p>
          <a:p>
            <a:pPr marL="0" indent="0">
              <a:buNone/>
            </a:pPr>
            <a:endParaRPr lang="en-US" sz="1600" dirty="0"/>
          </a:p>
        </p:txBody>
      </p:sp>
    </p:spTree>
    <p:extLst>
      <p:ext uri="{BB962C8B-B14F-4D97-AF65-F5344CB8AC3E}">
        <p14:creationId xmlns:p14="http://schemas.microsoft.com/office/powerpoint/2010/main" val="805287956"/>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solidFill>
                  <a:schemeClr val="tx1">
                    <a:lumMod val="65000"/>
                    <a:lumOff val="35000"/>
                  </a:schemeClr>
                </a:solidFill>
              </a:rPr>
              <a:t>References (1)</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127235"/>
            <a:ext cx="8742652" cy="3160986"/>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en-US" sz="1050" dirty="0"/>
          </a:p>
        </p:txBody>
      </p:sp>
      <p:sp>
        <p:nvSpPr>
          <p:cNvPr id="6" name="TextBox 5">
            <a:extLst>
              <a:ext uri="{FF2B5EF4-FFF2-40B4-BE49-F238E27FC236}">
                <a16:creationId xmlns:a16="http://schemas.microsoft.com/office/drawing/2014/main" id="{494F3EFF-CE4D-4462-AC41-C11CDD93375D}"/>
              </a:ext>
            </a:extLst>
          </p:cNvPr>
          <p:cNvSpPr txBox="1"/>
          <p:nvPr/>
        </p:nvSpPr>
        <p:spPr>
          <a:xfrm>
            <a:off x="242236" y="1287400"/>
            <a:ext cx="8276897" cy="3539430"/>
          </a:xfrm>
          <a:prstGeom prst="rect">
            <a:avLst/>
          </a:prstGeom>
          <a:noFill/>
        </p:spPr>
        <p:txBody>
          <a:bodyPr wrap="square">
            <a:spAutoFit/>
          </a:bodyPr>
          <a:lstStyle/>
          <a:p>
            <a:r>
              <a:rPr lang="en-US" sz="1400" b="1" dirty="0"/>
              <a:t>Databricks Documentation</a:t>
            </a:r>
          </a:p>
          <a:p>
            <a:r>
              <a:rPr lang="en-US" sz="1400" dirty="0"/>
              <a:t>  </a:t>
            </a:r>
            <a:r>
              <a:rPr lang="en-US" sz="1400" dirty="0">
                <a:hlinkClick r:id="rId2"/>
              </a:rPr>
              <a:t>https://docs.databricks.com/index.html</a:t>
            </a:r>
          </a:p>
          <a:p>
            <a:endParaRPr lang="en-US" sz="1400" b="1" dirty="0"/>
          </a:p>
          <a:p>
            <a:r>
              <a:rPr lang="en-US" sz="1400" b="1" dirty="0"/>
              <a:t>Spark SQL functions</a:t>
            </a:r>
          </a:p>
          <a:p>
            <a:r>
              <a:rPr lang="en-US" sz="1400" dirty="0"/>
              <a:t>  </a:t>
            </a:r>
            <a:r>
              <a:rPr lang="en-US" sz="1400" dirty="0">
                <a:hlinkClick r:id="rId2"/>
              </a:rPr>
              <a:t>https://spark.apache.org/docs/latest/api/sql/index.html</a:t>
            </a:r>
            <a:endParaRPr lang="en-US" sz="1400" dirty="0"/>
          </a:p>
          <a:p>
            <a:endParaRPr lang="en-US" sz="1400" b="1" dirty="0"/>
          </a:p>
          <a:p>
            <a:r>
              <a:rPr lang="en-US" sz="1400" b="1" dirty="0"/>
              <a:t>Spark Data Frames</a:t>
            </a:r>
          </a:p>
          <a:p>
            <a:r>
              <a:rPr lang="en-US" sz="1400" dirty="0"/>
              <a:t>  </a:t>
            </a:r>
            <a:r>
              <a:rPr lang="en-US" sz="1400" dirty="0">
                <a:hlinkClick r:id="rId3"/>
              </a:rPr>
              <a:t>https://spark.apache.org/docs/latest/api/python/pyspark.sql.html#pyspark.sql.DataFrame</a:t>
            </a:r>
            <a:endParaRPr lang="en-US" sz="1400" dirty="0"/>
          </a:p>
          <a:p>
            <a:endParaRPr lang="en-US" sz="1400" dirty="0"/>
          </a:p>
          <a:p>
            <a:r>
              <a:rPr lang="en-US" sz="1400" b="1" dirty="0"/>
              <a:t>ADB – Local File System</a:t>
            </a:r>
          </a:p>
          <a:p>
            <a:r>
              <a:rPr lang="en-US" sz="1400" dirty="0"/>
              <a:t>  </a:t>
            </a:r>
            <a:r>
              <a:rPr lang="en-US" sz="1400" dirty="0">
                <a:hlinkClick r:id="rId4"/>
              </a:rPr>
              <a:t>https://www.mssqltips.com/sqlservertip/6700/azure-databricks-local-file-system-management/</a:t>
            </a:r>
            <a:endParaRPr lang="en-US" sz="1400" dirty="0"/>
          </a:p>
          <a:p>
            <a:endParaRPr lang="en-US" sz="1400" dirty="0"/>
          </a:p>
          <a:p>
            <a:endParaRPr lang="en-US" sz="1400" dirty="0"/>
          </a:p>
          <a:p>
            <a:endParaRPr lang="en-US" sz="1400" dirty="0"/>
          </a:p>
          <a:p>
            <a:endParaRPr lang="en-US" sz="1400" dirty="0"/>
          </a:p>
          <a:p>
            <a:endParaRPr lang="en-US" sz="1400" dirty="0"/>
          </a:p>
        </p:txBody>
      </p:sp>
    </p:spTree>
    <p:extLst>
      <p:ext uri="{BB962C8B-B14F-4D97-AF65-F5344CB8AC3E}">
        <p14:creationId xmlns:p14="http://schemas.microsoft.com/office/powerpoint/2010/main" val="3247004833"/>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rgbClr val="D40E8C"/>
            </a:gs>
            <a:gs pos="100000">
              <a:srgbClr val="CF108B"/>
            </a:gs>
          </a:gsLst>
          <a:lin ang="5400000" scaled="1"/>
        </a:gradFill>
        <a:effectLst/>
      </p:bgPr>
    </p:bg>
    <p:spTree>
      <p:nvGrpSpPr>
        <p:cNvPr id="1" name=""/>
        <p:cNvGrpSpPr/>
        <p:nvPr/>
      </p:nvGrpSpPr>
      <p:grpSpPr>
        <a:xfrm>
          <a:off x="0" y="0"/>
          <a:ext cx="0" cy="0"/>
          <a:chOff x="0" y="0"/>
          <a:chExt cx="0" cy="0"/>
        </a:xfrm>
      </p:grpSpPr>
      <p:sp>
        <p:nvSpPr>
          <p:cNvPr id="26" name="Title 1"/>
          <p:cNvSpPr txBox="1">
            <a:spLocks/>
          </p:cNvSpPr>
          <p:nvPr/>
        </p:nvSpPr>
        <p:spPr>
          <a:xfrm>
            <a:off x="4492336" y="1036530"/>
            <a:ext cx="3865307" cy="336159"/>
          </a:xfrm>
          <a:prstGeom prst="rect">
            <a:avLst/>
          </a:prstGeom>
        </p:spPr>
        <p:txBody>
          <a:bodyPr vert="horz" wrap="square" lIns="107571" tIns="67232" rIns="107571" bIns="67232" rtlCol="0" anchor="ctr">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r" defTabSz="699557" rtl="0" eaLnBrk="1" fontAlgn="ctr" latinLnBrk="0" hangingPunct="1">
              <a:lnSpc>
                <a:spcPct val="90000"/>
              </a:lnSpc>
              <a:spcBef>
                <a:spcPct val="0"/>
              </a:spcBef>
              <a:spcAft>
                <a:spcPts val="0"/>
              </a:spcAft>
              <a:buClrTx/>
              <a:buSzTx/>
              <a:buFontTx/>
              <a:buNone/>
              <a:tabLst/>
              <a:defRPr/>
            </a:pPr>
            <a:r>
              <a:rPr lang="en-US" sz="2100" spc="-77" dirty="0">
                <a:solidFill>
                  <a:srgbClr val="353535"/>
                </a:solidFill>
                <a:latin typeface="Segoe UI Light"/>
              </a:rPr>
              <a:t>Logical Data Lake</a:t>
            </a:r>
            <a:endParaRPr kumimoji="0" lang="en-US" sz="2100" b="0" i="0" u="none" strike="noStrike" kern="1200" cap="none" spc="-77" normalizeH="0" baseline="0" noProof="0" dirty="0">
              <a:ln w="3175">
                <a:noFill/>
              </a:ln>
              <a:solidFill>
                <a:srgbClr val="353535"/>
              </a:solidFill>
              <a:effectLst/>
              <a:uLnTx/>
              <a:uFillTx/>
              <a:latin typeface="Segoe UI Light"/>
              <a:ea typeface="+mn-ea"/>
              <a:cs typeface="Segoe UI" pitchFamily="34" charset="0"/>
            </a:endParaRPr>
          </a:p>
        </p:txBody>
      </p:sp>
      <p:sp>
        <p:nvSpPr>
          <p:cNvPr id="30" name="Title 1"/>
          <p:cNvSpPr txBox="1">
            <a:spLocks/>
          </p:cNvSpPr>
          <p:nvPr/>
        </p:nvSpPr>
        <p:spPr>
          <a:xfrm>
            <a:off x="4492336" y="2282460"/>
            <a:ext cx="3865307" cy="336159"/>
          </a:xfrm>
          <a:prstGeom prst="rect">
            <a:avLst/>
          </a:prstGeom>
        </p:spPr>
        <p:txBody>
          <a:bodyPr vert="horz" wrap="square" lIns="107571" tIns="67232" rIns="107571" bIns="67232" rtlCol="0" anchor="ctr">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r" defTabSz="699557" rtl="0" eaLnBrk="1" fontAlgn="ctr" latinLnBrk="0" hangingPunct="1">
              <a:lnSpc>
                <a:spcPct val="90000"/>
              </a:lnSpc>
              <a:spcBef>
                <a:spcPct val="0"/>
              </a:spcBef>
              <a:spcAft>
                <a:spcPts val="0"/>
              </a:spcAft>
              <a:buClrTx/>
              <a:buSzTx/>
              <a:buFontTx/>
              <a:buNone/>
              <a:tabLst/>
              <a:defRPr/>
            </a:pPr>
            <a:r>
              <a:rPr lang="en-US" sz="2100" spc="-77" dirty="0">
                <a:solidFill>
                  <a:srgbClr val="353535"/>
                </a:solidFill>
                <a:latin typeface="Segoe UI Light"/>
              </a:rPr>
              <a:t>Storage Concepts</a:t>
            </a:r>
            <a:endParaRPr kumimoji="0" lang="en-US" sz="2100" b="0" i="0" u="none" strike="noStrike" kern="1200" cap="none" spc="-77" normalizeH="0" baseline="0" noProof="0" dirty="0">
              <a:ln w="3175">
                <a:noFill/>
              </a:ln>
              <a:solidFill>
                <a:srgbClr val="353535"/>
              </a:solidFill>
              <a:effectLst/>
              <a:uLnTx/>
              <a:uFillTx/>
              <a:latin typeface="Segoe UI Light"/>
              <a:ea typeface="+mn-ea"/>
              <a:cs typeface="Segoe UI" pitchFamily="34" charset="0"/>
            </a:endParaRPr>
          </a:p>
        </p:txBody>
      </p:sp>
      <p:sp>
        <p:nvSpPr>
          <p:cNvPr id="31" name="Title 1"/>
          <p:cNvSpPr txBox="1">
            <a:spLocks/>
          </p:cNvSpPr>
          <p:nvPr/>
        </p:nvSpPr>
        <p:spPr>
          <a:xfrm>
            <a:off x="4492336" y="3528390"/>
            <a:ext cx="3865307" cy="294914"/>
          </a:xfrm>
          <a:prstGeom prst="rect">
            <a:avLst/>
          </a:prstGeom>
        </p:spPr>
        <p:txBody>
          <a:bodyPr vert="horz" wrap="square" lIns="107571" tIns="67232" rIns="107571" bIns="67232" rtlCol="0" anchor="ctr">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r" defTabSz="699557" rtl="0" eaLnBrk="1" fontAlgn="ctr" latinLnBrk="0" hangingPunct="1">
              <a:lnSpc>
                <a:spcPct val="90000"/>
              </a:lnSpc>
              <a:spcBef>
                <a:spcPct val="0"/>
              </a:spcBef>
              <a:spcAft>
                <a:spcPts val="0"/>
              </a:spcAft>
              <a:buClrTx/>
              <a:buSzTx/>
              <a:buFontTx/>
              <a:buNone/>
              <a:tabLst/>
              <a:defRPr/>
            </a:pPr>
            <a:endParaRPr kumimoji="0" lang="en-US" sz="2100" b="0" i="0" u="none" strike="noStrike" kern="1200" cap="none" spc="-77" normalizeH="0" baseline="0" noProof="0" dirty="0">
              <a:ln w="3175">
                <a:noFill/>
              </a:ln>
              <a:solidFill>
                <a:srgbClr val="353535"/>
              </a:solidFill>
              <a:effectLst/>
              <a:uLnTx/>
              <a:uFillTx/>
              <a:latin typeface="Segoe UI Light"/>
              <a:ea typeface="+mn-ea"/>
              <a:cs typeface="Segoe UI" pitchFamily="34" charset="0"/>
            </a:endParaRPr>
          </a:p>
          <a:p>
            <a:pPr marL="0" marR="0" lvl="0" indent="0" algn="r" defTabSz="699557" rtl="0" eaLnBrk="1" fontAlgn="ctr" latinLnBrk="0" hangingPunct="1">
              <a:lnSpc>
                <a:spcPct val="90000"/>
              </a:lnSpc>
              <a:spcBef>
                <a:spcPct val="0"/>
              </a:spcBef>
              <a:spcAft>
                <a:spcPts val="0"/>
              </a:spcAft>
              <a:buClrTx/>
              <a:buSzTx/>
              <a:buFontTx/>
              <a:buNone/>
              <a:tabLst/>
              <a:defRPr/>
            </a:pPr>
            <a:r>
              <a:rPr kumimoji="0" lang="en-US" sz="2100" b="0" i="0" u="none" strike="noStrike" kern="1200" cap="none" spc="-77" normalizeH="0" baseline="0" noProof="0" dirty="0">
                <a:ln w="3175">
                  <a:noFill/>
                </a:ln>
                <a:solidFill>
                  <a:srgbClr val="353535"/>
                </a:solidFill>
                <a:effectLst/>
                <a:uLnTx/>
                <a:uFillTx/>
                <a:latin typeface="Segoe UI Light"/>
                <a:ea typeface="+mn-ea"/>
                <a:cs typeface="Segoe UI" pitchFamily="34" charset="0"/>
              </a:rPr>
              <a:t>Data Privacy Concepts</a:t>
            </a:r>
          </a:p>
          <a:p>
            <a:pPr marL="0" marR="0" lvl="0" indent="0" algn="r" defTabSz="699557" rtl="0" eaLnBrk="1" fontAlgn="ctr" latinLnBrk="0" hangingPunct="1">
              <a:lnSpc>
                <a:spcPct val="90000"/>
              </a:lnSpc>
              <a:spcBef>
                <a:spcPct val="0"/>
              </a:spcBef>
              <a:spcAft>
                <a:spcPts val="0"/>
              </a:spcAft>
              <a:buClrTx/>
              <a:buSzTx/>
              <a:buFontTx/>
              <a:buNone/>
              <a:tabLst/>
              <a:defRPr/>
            </a:pPr>
            <a:endParaRPr kumimoji="0" lang="en-US" sz="2100" b="0" i="0" u="none" strike="noStrike" kern="1200" cap="none" spc="-77" normalizeH="0" baseline="0" noProof="0" dirty="0">
              <a:ln w="3175">
                <a:noFill/>
              </a:ln>
              <a:solidFill>
                <a:srgbClr val="353535"/>
              </a:solidFill>
              <a:effectLst/>
              <a:uLnTx/>
              <a:uFillTx/>
              <a:latin typeface="Segoe UI Light"/>
              <a:ea typeface="+mn-ea"/>
              <a:cs typeface="Segoe UI" pitchFamily="34" charset="0"/>
            </a:endParaRPr>
          </a:p>
        </p:txBody>
      </p:sp>
      <p:sp>
        <p:nvSpPr>
          <p:cNvPr id="33" name="Title 1">
            <a:extLst>
              <a:ext uri="{FF2B5EF4-FFF2-40B4-BE49-F238E27FC236}">
                <a16:creationId xmlns:a16="http://schemas.microsoft.com/office/drawing/2014/main" id="{4B1AA1AC-F98C-42BF-94E1-FCB6CF12D0C2}"/>
              </a:ext>
            </a:extLst>
          </p:cNvPr>
          <p:cNvSpPr txBox="1">
            <a:spLocks/>
          </p:cNvSpPr>
          <p:nvPr/>
        </p:nvSpPr>
        <p:spPr>
          <a:xfrm>
            <a:off x="3049187" y="413565"/>
            <a:ext cx="5308456" cy="336159"/>
          </a:xfrm>
          <a:prstGeom prst="rect">
            <a:avLst/>
          </a:prstGeom>
        </p:spPr>
        <p:txBody>
          <a:bodyPr vert="horz" wrap="square" lIns="107571" tIns="67232" rIns="107571" bIns="67232" rtlCol="0" anchor="ctr">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r" defTabSz="699557" rtl="0" eaLnBrk="1" fontAlgn="ctr" latinLnBrk="0" hangingPunct="1">
              <a:lnSpc>
                <a:spcPct val="90000"/>
              </a:lnSpc>
              <a:spcBef>
                <a:spcPct val="0"/>
              </a:spcBef>
              <a:spcAft>
                <a:spcPts val="0"/>
              </a:spcAft>
              <a:buClrTx/>
              <a:buSzTx/>
              <a:buFontTx/>
              <a:buNone/>
              <a:tabLst/>
              <a:defRPr/>
            </a:pPr>
            <a:r>
              <a:rPr kumimoji="0" lang="en-US" sz="2000" b="1" i="0" u="none" strike="noStrike" kern="1200" cap="none" spc="-77" normalizeH="0" baseline="0" noProof="0" dirty="0">
                <a:ln w="3175">
                  <a:noFill/>
                </a:ln>
                <a:solidFill>
                  <a:srgbClr val="FFFFFF"/>
                </a:solidFill>
                <a:effectLst/>
                <a:uLnTx/>
                <a:uFillTx/>
                <a:latin typeface="Segoe UI Light"/>
                <a:ea typeface="+mn-ea"/>
                <a:cs typeface="Segoe UI" pitchFamily="34" charset="0"/>
              </a:rPr>
              <a:t>Apache Spark</a:t>
            </a:r>
          </a:p>
        </p:txBody>
      </p:sp>
      <p:sp>
        <p:nvSpPr>
          <p:cNvPr id="28" name="Title 1">
            <a:extLst>
              <a:ext uri="{FF2B5EF4-FFF2-40B4-BE49-F238E27FC236}">
                <a16:creationId xmlns:a16="http://schemas.microsoft.com/office/drawing/2014/main" id="{4F2144AC-828E-4220-BCD4-0B926E7494BC}"/>
              </a:ext>
            </a:extLst>
          </p:cNvPr>
          <p:cNvSpPr txBox="1">
            <a:spLocks/>
          </p:cNvSpPr>
          <p:nvPr/>
        </p:nvSpPr>
        <p:spPr>
          <a:xfrm>
            <a:off x="4492336" y="1659495"/>
            <a:ext cx="3865307" cy="336159"/>
          </a:xfrm>
          <a:prstGeom prst="rect">
            <a:avLst/>
          </a:prstGeom>
        </p:spPr>
        <p:txBody>
          <a:bodyPr vert="horz" wrap="square" lIns="107571" tIns="67232" rIns="107571" bIns="67232" rtlCol="0" anchor="ctr">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r" defTabSz="699557" rtl="0" eaLnBrk="1" fontAlgn="ctr" latinLnBrk="0" hangingPunct="1">
              <a:lnSpc>
                <a:spcPct val="90000"/>
              </a:lnSpc>
              <a:spcBef>
                <a:spcPct val="0"/>
              </a:spcBef>
              <a:spcAft>
                <a:spcPts val="0"/>
              </a:spcAft>
              <a:buClrTx/>
              <a:buSzTx/>
              <a:buFontTx/>
              <a:buNone/>
              <a:tabLst/>
              <a:defRPr/>
            </a:pPr>
            <a:r>
              <a:rPr kumimoji="0" lang="en-US" sz="2100" b="0" i="0" u="none" strike="noStrike" kern="1200" cap="none" spc="-77" normalizeH="0" baseline="0" noProof="0" dirty="0">
                <a:ln w="3175">
                  <a:noFill/>
                </a:ln>
                <a:solidFill>
                  <a:srgbClr val="353535"/>
                </a:solidFill>
                <a:effectLst/>
                <a:uLnTx/>
                <a:uFillTx/>
                <a:latin typeface="Segoe UI Light"/>
                <a:ea typeface="+mn-ea"/>
                <a:cs typeface="Segoe UI" pitchFamily="34" charset="0"/>
              </a:rPr>
              <a:t>Data </a:t>
            </a:r>
            <a:r>
              <a:rPr lang="en-US" sz="2100" spc="-77" dirty="0">
                <a:solidFill>
                  <a:srgbClr val="353535"/>
                </a:solidFill>
                <a:latin typeface="Segoe UI Light"/>
              </a:rPr>
              <a:t>Engineering</a:t>
            </a:r>
            <a:endParaRPr kumimoji="0" lang="en-US" sz="2100" b="0" i="0" u="none" strike="noStrike" kern="1200" cap="none" spc="-77" normalizeH="0" baseline="0" noProof="0" dirty="0">
              <a:ln w="3175">
                <a:noFill/>
              </a:ln>
              <a:solidFill>
                <a:srgbClr val="353535"/>
              </a:solidFill>
              <a:effectLst/>
              <a:uLnTx/>
              <a:uFillTx/>
              <a:latin typeface="Segoe UI Light"/>
              <a:ea typeface="+mn-ea"/>
              <a:cs typeface="Segoe UI" pitchFamily="34" charset="0"/>
            </a:endParaRPr>
          </a:p>
        </p:txBody>
      </p:sp>
      <p:pic>
        <p:nvPicPr>
          <p:cNvPr id="40" name="Picture 39">
            <a:extLst>
              <a:ext uri="{FF2B5EF4-FFF2-40B4-BE49-F238E27FC236}">
                <a16:creationId xmlns:a16="http://schemas.microsoft.com/office/drawing/2014/main" id="{50DD5AFE-76DB-431D-92EA-B34B93BB18B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8419" y="4510248"/>
            <a:ext cx="1756310" cy="334323"/>
          </a:xfrm>
          <a:prstGeom prst="rect">
            <a:avLst/>
          </a:prstGeom>
        </p:spPr>
      </p:pic>
      <p:sp>
        <p:nvSpPr>
          <p:cNvPr id="2" name="AutoShape 2">
            <a:extLst>
              <a:ext uri="{FF2B5EF4-FFF2-40B4-BE49-F238E27FC236}">
                <a16:creationId xmlns:a16="http://schemas.microsoft.com/office/drawing/2014/main" id="{86C4FCE7-A572-4B9F-B66C-33FF724EB92B}"/>
              </a:ext>
            </a:extLst>
          </p:cNvPr>
          <p:cNvSpPr>
            <a:spLocks noChangeAspect="1" noChangeArrowheads="1"/>
          </p:cNvSpPr>
          <p:nvPr/>
        </p:nvSpPr>
        <p:spPr bwMode="auto">
          <a:xfrm>
            <a:off x="8052843"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0" name="Title 1">
            <a:extLst>
              <a:ext uri="{FF2B5EF4-FFF2-40B4-BE49-F238E27FC236}">
                <a16:creationId xmlns:a16="http://schemas.microsoft.com/office/drawing/2014/main" id="{9B95E2B2-E8EB-4562-9282-601AF1D89E6C}"/>
              </a:ext>
            </a:extLst>
          </p:cNvPr>
          <p:cNvSpPr txBox="1">
            <a:spLocks/>
          </p:cNvSpPr>
          <p:nvPr/>
        </p:nvSpPr>
        <p:spPr>
          <a:xfrm>
            <a:off x="4492336" y="2905425"/>
            <a:ext cx="3865307" cy="336159"/>
          </a:xfrm>
          <a:prstGeom prst="rect">
            <a:avLst/>
          </a:prstGeom>
        </p:spPr>
        <p:txBody>
          <a:bodyPr vert="horz" wrap="square" lIns="107571" tIns="67232" rIns="107571" bIns="67232" rtlCol="0" anchor="ctr">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r" defTabSz="699557" rtl="0" eaLnBrk="1" fontAlgn="ctr" latinLnBrk="0" hangingPunct="1">
              <a:lnSpc>
                <a:spcPct val="90000"/>
              </a:lnSpc>
              <a:spcBef>
                <a:spcPct val="0"/>
              </a:spcBef>
              <a:spcAft>
                <a:spcPts val="0"/>
              </a:spcAft>
              <a:buClrTx/>
              <a:buSzTx/>
              <a:buFontTx/>
              <a:buNone/>
              <a:tabLst/>
              <a:defRPr/>
            </a:pPr>
            <a:r>
              <a:rPr kumimoji="0" lang="en-US" sz="2100" b="0" i="0" u="none" strike="noStrike" kern="1200" cap="none" spc="-77" normalizeH="0" baseline="0" noProof="0" dirty="0">
                <a:ln w="3175">
                  <a:noFill/>
                </a:ln>
                <a:solidFill>
                  <a:srgbClr val="353535"/>
                </a:solidFill>
                <a:effectLst/>
                <a:uLnTx/>
                <a:uFillTx/>
                <a:latin typeface="Segoe UI Light"/>
                <a:ea typeface="+mn-ea"/>
                <a:cs typeface="Segoe UI" pitchFamily="34" charset="0"/>
              </a:rPr>
              <a:t>Clusters, Users &amp; Tables</a:t>
            </a:r>
          </a:p>
        </p:txBody>
      </p:sp>
      <p:sp>
        <p:nvSpPr>
          <p:cNvPr id="11" name="Title 1">
            <a:extLst>
              <a:ext uri="{FF2B5EF4-FFF2-40B4-BE49-F238E27FC236}">
                <a16:creationId xmlns:a16="http://schemas.microsoft.com/office/drawing/2014/main" id="{CD151FA0-7895-4334-8571-A1E7E37D2E3E}"/>
              </a:ext>
            </a:extLst>
          </p:cNvPr>
          <p:cNvSpPr txBox="1">
            <a:spLocks/>
          </p:cNvSpPr>
          <p:nvPr/>
        </p:nvSpPr>
        <p:spPr>
          <a:xfrm>
            <a:off x="4492336" y="4110107"/>
            <a:ext cx="3865307" cy="336159"/>
          </a:xfrm>
          <a:prstGeom prst="rect">
            <a:avLst/>
          </a:prstGeom>
        </p:spPr>
        <p:txBody>
          <a:bodyPr vert="horz" wrap="square" lIns="107571" tIns="67232" rIns="107571" bIns="67232" rtlCol="0" anchor="ctr">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r" defTabSz="699557" rtl="0" eaLnBrk="1" fontAlgn="ctr" latinLnBrk="0" hangingPunct="1">
              <a:lnSpc>
                <a:spcPct val="90000"/>
              </a:lnSpc>
              <a:spcBef>
                <a:spcPct val="0"/>
              </a:spcBef>
              <a:spcAft>
                <a:spcPts val="0"/>
              </a:spcAft>
              <a:buClrTx/>
              <a:buSzTx/>
              <a:buFontTx/>
              <a:buNone/>
              <a:tabLst/>
              <a:defRPr/>
            </a:pPr>
            <a:endParaRPr lang="en-US" sz="2100" spc="-77" dirty="0">
              <a:solidFill>
                <a:srgbClr val="353535"/>
              </a:solidFill>
              <a:latin typeface="Segoe UI Light"/>
            </a:endParaRPr>
          </a:p>
          <a:p>
            <a:pPr marL="0" marR="0" lvl="0" indent="0" algn="r" defTabSz="699557" rtl="0" eaLnBrk="1" fontAlgn="ctr" latinLnBrk="0" hangingPunct="1">
              <a:lnSpc>
                <a:spcPct val="90000"/>
              </a:lnSpc>
              <a:spcBef>
                <a:spcPct val="0"/>
              </a:spcBef>
              <a:spcAft>
                <a:spcPts val="0"/>
              </a:spcAft>
              <a:buClrTx/>
              <a:buSzTx/>
              <a:buFontTx/>
              <a:buNone/>
              <a:tabLst/>
              <a:defRPr/>
            </a:pPr>
            <a:r>
              <a:rPr lang="en-US" sz="2100" spc="-77" dirty="0">
                <a:solidFill>
                  <a:srgbClr val="353535"/>
                </a:solidFill>
                <a:latin typeface="Segoe UI Light"/>
              </a:rPr>
              <a:t>Summary</a:t>
            </a:r>
            <a:endParaRPr kumimoji="0" lang="en-US" sz="2100" b="0" i="0" u="none" strike="noStrike" kern="1200" cap="none" spc="-77" normalizeH="0" baseline="0" noProof="0" dirty="0">
              <a:ln w="3175">
                <a:noFill/>
              </a:ln>
              <a:solidFill>
                <a:srgbClr val="353535"/>
              </a:solidFill>
              <a:effectLst/>
              <a:uLnTx/>
              <a:uFillTx/>
              <a:latin typeface="Segoe UI Light"/>
              <a:ea typeface="+mn-ea"/>
              <a:cs typeface="Segoe UI" pitchFamily="34" charset="0"/>
            </a:endParaRPr>
          </a:p>
          <a:p>
            <a:pPr marL="0" marR="0" lvl="0" indent="0" algn="r" defTabSz="699557" rtl="0" eaLnBrk="1" fontAlgn="ctr" latinLnBrk="0" hangingPunct="1">
              <a:lnSpc>
                <a:spcPct val="90000"/>
              </a:lnSpc>
              <a:spcBef>
                <a:spcPct val="0"/>
              </a:spcBef>
              <a:spcAft>
                <a:spcPts val="0"/>
              </a:spcAft>
              <a:buClrTx/>
              <a:buSzTx/>
              <a:buFontTx/>
              <a:buNone/>
              <a:tabLst/>
              <a:defRPr/>
            </a:pPr>
            <a:endParaRPr kumimoji="0" lang="en-US" sz="2100" b="0" i="0" u="none" strike="noStrike" kern="1200" cap="none" spc="-77" normalizeH="0" baseline="0" noProof="0" dirty="0">
              <a:ln w="3175">
                <a:noFill/>
              </a:ln>
              <a:solidFill>
                <a:srgbClr val="353535"/>
              </a:solidFill>
              <a:effectLst/>
              <a:uLnTx/>
              <a:uFillTx/>
              <a:latin typeface="Segoe UI Light"/>
              <a:ea typeface="+mn-ea"/>
              <a:cs typeface="Segoe UI" pitchFamily="34" charset="0"/>
            </a:endParaRPr>
          </a:p>
        </p:txBody>
      </p:sp>
    </p:spTree>
    <p:extLst>
      <p:ext uri="{BB962C8B-B14F-4D97-AF65-F5344CB8AC3E}">
        <p14:creationId xmlns:p14="http://schemas.microsoft.com/office/powerpoint/2010/main" val="997110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solidFill>
                  <a:schemeClr val="tx1">
                    <a:lumMod val="65000"/>
                    <a:lumOff val="35000"/>
                  </a:schemeClr>
                </a:solidFill>
              </a:rPr>
              <a:t>References (2)</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127235"/>
            <a:ext cx="8742652" cy="3160986"/>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en-US" sz="1050" dirty="0"/>
          </a:p>
        </p:txBody>
      </p:sp>
      <p:sp>
        <p:nvSpPr>
          <p:cNvPr id="6" name="TextBox 5">
            <a:extLst>
              <a:ext uri="{FF2B5EF4-FFF2-40B4-BE49-F238E27FC236}">
                <a16:creationId xmlns:a16="http://schemas.microsoft.com/office/drawing/2014/main" id="{494F3EFF-CE4D-4462-AC41-C11CDD93375D}"/>
              </a:ext>
            </a:extLst>
          </p:cNvPr>
          <p:cNvSpPr txBox="1"/>
          <p:nvPr/>
        </p:nvSpPr>
        <p:spPr>
          <a:xfrm>
            <a:off x="242236" y="1287400"/>
            <a:ext cx="8276897" cy="4616648"/>
          </a:xfrm>
          <a:prstGeom prst="rect">
            <a:avLst/>
          </a:prstGeom>
          <a:noFill/>
        </p:spPr>
        <p:txBody>
          <a:bodyPr wrap="square">
            <a:spAutoFit/>
          </a:bodyPr>
          <a:lstStyle/>
          <a:p>
            <a:r>
              <a:rPr lang="en-US" sz="1400" b="1" dirty="0"/>
              <a:t>Hive Tables</a:t>
            </a:r>
          </a:p>
          <a:p>
            <a:r>
              <a:rPr lang="en-US" sz="1400" dirty="0"/>
              <a:t>  </a:t>
            </a:r>
            <a:r>
              <a:rPr lang="en-US" sz="1400" dirty="0">
                <a:hlinkClick r:id="rId2"/>
              </a:rPr>
              <a:t>https://docs.microsoft.com/en-us/azure/databricks/data/tables</a:t>
            </a:r>
          </a:p>
          <a:p>
            <a:endParaRPr lang="en-US" sz="1400" b="1" dirty="0"/>
          </a:p>
          <a:p>
            <a:r>
              <a:rPr lang="en-US" sz="1400" b="1" dirty="0"/>
              <a:t>Granting Rights</a:t>
            </a:r>
          </a:p>
          <a:p>
            <a:r>
              <a:rPr lang="en-US" sz="1400" dirty="0"/>
              <a:t>  </a:t>
            </a:r>
            <a:r>
              <a:rPr lang="en-US" sz="1400" dirty="0">
                <a:hlinkClick r:id="rId3"/>
              </a:rPr>
              <a:t>https://docs.databricks.com/security/access-control/table-acls/index.html</a:t>
            </a:r>
            <a:endParaRPr lang="en-US" sz="1400" dirty="0"/>
          </a:p>
          <a:p>
            <a:endParaRPr lang="en-US" sz="1400" dirty="0"/>
          </a:p>
          <a:p>
            <a:r>
              <a:rPr lang="en-US" sz="1400" b="1" dirty="0"/>
              <a:t>User Defined Functions</a:t>
            </a:r>
          </a:p>
          <a:p>
            <a:r>
              <a:rPr lang="en-US" sz="1400" dirty="0"/>
              <a:t>  </a:t>
            </a:r>
            <a:r>
              <a:rPr lang="en-US" sz="1400" dirty="0">
                <a:hlinkClick r:id="rId4"/>
              </a:rPr>
              <a:t>https://docs.databricks.com/spark/latest/spark-sql/udf-python.html</a:t>
            </a:r>
            <a:endParaRPr lang="en-US" sz="1400" dirty="0"/>
          </a:p>
          <a:p>
            <a:endParaRPr lang="en-US" sz="1400" dirty="0"/>
          </a:p>
          <a:p>
            <a:r>
              <a:rPr lang="en-US" sz="1400" b="1" dirty="0"/>
              <a:t>Column Level Encryption</a:t>
            </a:r>
          </a:p>
          <a:p>
            <a:r>
              <a:rPr lang="en-US" sz="1400" b="1"/>
              <a:t>  </a:t>
            </a:r>
            <a:r>
              <a:rPr lang="en-US" sz="1400">
                <a:hlinkClick r:id="rId5"/>
              </a:rPr>
              <a:t>https://tinyurl.com/3rhuzrah</a:t>
            </a:r>
            <a:endParaRPr lang="en-US" sz="140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p:txBody>
      </p:sp>
    </p:spTree>
    <p:extLst>
      <p:ext uri="{BB962C8B-B14F-4D97-AF65-F5344CB8AC3E}">
        <p14:creationId xmlns:p14="http://schemas.microsoft.com/office/powerpoint/2010/main" val="1672925381"/>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BABFDC-DF64-5B4A-BEFF-B42A91708CEA}"/>
              </a:ext>
            </a:extLst>
          </p:cNvPr>
          <p:cNvSpPr>
            <a:spLocks noGrp="1"/>
          </p:cNvSpPr>
          <p:nvPr>
            <p:ph type="ctrTitle"/>
          </p:nvPr>
        </p:nvSpPr>
        <p:spPr>
          <a:xfrm>
            <a:off x="327862" y="3530424"/>
            <a:ext cx="6143277" cy="701450"/>
          </a:xfrm>
        </p:spPr>
        <p:txBody>
          <a:bodyPr/>
          <a:lstStyle/>
          <a:p>
            <a:r>
              <a:rPr lang="en-US" dirty="0"/>
              <a:t>Questions / Thank You</a:t>
            </a:r>
          </a:p>
        </p:txBody>
      </p:sp>
    </p:spTree>
    <p:extLst>
      <p:ext uri="{BB962C8B-B14F-4D97-AF65-F5344CB8AC3E}">
        <p14:creationId xmlns:p14="http://schemas.microsoft.com/office/powerpoint/2010/main" val="3020387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CFB47-01C3-42C8-A820-3CC815C02B6C}"/>
              </a:ext>
            </a:extLst>
          </p:cNvPr>
          <p:cNvSpPr>
            <a:spLocks noGrp="1"/>
          </p:cNvSpPr>
          <p:nvPr>
            <p:ph type="title"/>
          </p:nvPr>
        </p:nvSpPr>
        <p:spPr/>
        <p:txBody>
          <a:bodyPr/>
          <a:lstStyle/>
          <a:p>
            <a:r>
              <a:rPr lang="en-US" dirty="0"/>
              <a:t>What is Spark?</a:t>
            </a:r>
          </a:p>
        </p:txBody>
      </p:sp>
      <p:sp>
        <p:nvSpPr>
          <p:cNvPr id="4" name="Text Placeholder 2">
            <a:extLst>
              <a:ext uri="{FF2B5EF4-FFF2-40B4-BE49-F238E27FC236}">
                <a16:creationId xmlns:a16="http://schemas.microsoft.com/office/drawing/2014/main" id="{5FC8F6C5-ECDD-4711-9540-A9D828BCFE6A}"/>
              </a:ext>
            </a:extLst>
          </p:cNvPr>
          <p:cNvSpPr txBox="1">
            <a:spLocks/>
          </p:cNvSpPr>
          <p:nvPr/>
        </p:nvSpPr>
        <p:spPr>
          <a:xfrm>
            <a:off x="214527" y="1225937"/>
            <a:ext cx="8742652" cy="343277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l">
              <a:buNone/>
            </a:pPr>
            <a:r>
              <a:rPr lang="en-US" b="0" i="0" dirty="0">
                <a:solidFill>
                  <a:srgbClr val="7D726D"/>
                </a:solidFill>
                <a:effectLst/>
                <a:latin typeface="Verdana" panose="020B0604030504040204" pitchFamily="34" charset="0"/>
                <a:ea typeface="Verdana" panose="020B0604030504040204" pitchFamily="34" charset="0"/>
                <a:cs typeface="Verdana" panose="020B0604030504040204" pitchFamily="34" charset="0"/>
              </a:rPr>
              <a:t>Spark is a unified processing engine that can analyze big data using SQL, machine learning, graph processing or real-time stream analysis.</a:t>
            </a:r>
          </a:p>
          <a:p>
            <a:pPr marL="0" indent="0">
              <a:buNone/>
            </a:pPr>
            <a:br>
              <a:rPr lang="en-US" dirty="0"/>
            </a:br>
            <a:endParaRPr lang="en-US" dirty="0"/>
          </a:p>
          <a:p>
            <a:endParaRPr lang="en-US" dirty="0"/>
          </a:p>
          <a:p>
            <a:endParaRPr lang="en-US" dirty="0"/>
          </a:p>
        </p:txBody>
      </p:sp>
      <p:pic>
        <p:nvPicPr>
          <p:cNvPr id="1026" name="Picture 2" descr="Spark Engines">
            <a:extLst>
              <a:ext uri="{FF2B5EF4-FFF2-40B4-BE49-F238E27FC236}">
                <a16:creationId xmlns:a16="http://schemas.microsoft.com/office/drawing/2014/main" id="{B3A09746-7D22-4F11-B9E1-D5AD66522B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5125" y="2432957"/>
            <a:ext cx="2973161" cy="1795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4531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CFB47-01C3-42C8-A820-3CC815C02B6C}"/>
              </a:ext>
            </a:extLst>
          </p:cNvPr>
          <p:cNvSpPr>
            <a:spLocks noGrp="1"/>
          </p:cNvSpPr>
          <p:nvPr>
            <p:ph type="title"/>
          </p:nvPr>
        </p:nvSpPr>
        <p:spPr/>
        <p:txBody>
          <a:bodyPr/>
          <a:lstStyle/>
          <a:p>
            <a:r>
              <a:rPr lang="en-US" dirty="0"/>
              <a:t>Databricks Cluster</a:t>
            </a:r>
          </a:p>
        </p:txBody>
      </p:sp>
      <p:sp>
        <p:nvSpPr>
          <p:cNvPr id="4" name="Text Placeholder 2">
            <a:extLst>
              <a:ext uri="{FF2B5EF4-FFF2-40B4-BE49-F238E27FC236}">
                <a16:creationId xmlns:a16="http://schemas.microsoft.com/office/drawing/2014/main" id="{5FC8F6C5-ECDD-4711-9540-A9D828BCFE6A}"/>
              </a:ext>
            </a:extLst>
          </p:cNvPr>
          <p:cNvSpPr txBox="1">
            <a:spLocks/>
          </p:cNvSpPr>
          <p:nvPr/>
        </p:nvSpPr>
        <p:spPr>
          <a:xfrm>
            <a:off x="214527" y="1225937"/>
            <a:ext cx="8742652" cy="343277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dirty="0"/>
          </a:p>
          <a:p>
            <a:endParaRPr lang="en-US" dirty="0"/>
          </a:p>
        </p:txBody>
      </p:sp>
      <p:pic>
        <p:nvPicPr>
          <p:cNvPr id="2050" name="Picture 2" descr="Spark Physical Cluster, tasks">
            <a:extLst>
              <a:ext uri="{FF2B5EF4-FFF2-40B4-BE49-F238E27FC236}">
                <a16:creationId xmlns:a16="http://schemas.microsoft.com/office/drawing/2014/main" id="{CEB18485-E8CE-45EE-B622-1284F9EC62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8315" y="1306967"/>
            <a:ext cx="4047306" cy="126478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895291C-5793-4581-AD5F-13E2B6D61CF4}"/>
              </a:ext>
            </a:extLst>
          </p:cNvPr>
          <p:cNvSpPr txBox="1"/>
          <p:nvPr/>
        </p:nvSpPr>
        <p:spPr>
          <a:xfrm>
            <a:off x="595086" y="2859314"/>
            <a:ext cx="7634514" cy="1338828"/>
          </a:xfrm>
          <a:prstGeom prst="rect">
            <a:avLst/>
          </a:prstGeom>
          <a:noFill/>
        </p:spPr>
        <p:txBody>
          <a:bodyPr wrap="square" rtlCol="0">
            <a:spAutoFit/>
          </a:bodyPr>
          <a:lstStyle/>
          <a:p>
            <a:pPr algn="l"/>
            <a:r>
              <a:rPr lang="en-US" b="0" i="0" dirty="0">
                <a:solidFill>
                  <a:srgbClr val="7D726D"/>
                </a:solidFill>
                <a:effectLst/>
                <a:latin typeface="Verdana" panose="020B0604030504040204" pitchFamily="34" charset="0"/>
                <a:ea typeface="Verdana" panose="020B0604030504040204" pitchFamily="34" charset="0"/>
                <a:cs typeface="Verdana" panose="020B0604030504040204" pitchFamily="34" charset="0"/>
              </a:rPr>
              <a:t>By creating </a:t>
            </a:r>
            <a:r>
              <a:rPr lang="en-US" b="1" i="0" dirty="0">
                <a:solidFill>
                  <a:srgbClr val="7D726D"/>
                </a:solidFill>
                <a:effectLst/>
                <a:latin typeface="Verdana" panose="020B0604030504040204" pitchFamily="34" charset="0"/>
                <a:ea typeface="Verdana" panose="020B0604030504040204" pitchFamily="34" charset="0"/>
                <a:cs typeface="Verdana" panose="020B0604030504040204" pitchFamily="34" charset="0"/>
              </a:rPr>
              <a:t>Tasks</a:t>
            </a:r>
            <a:r>
              <a:rPr lang="en-US" b="0" i="0" dirty="0">
                <a:solidFill>
                  <a:srgbClr val="7D726D"/>
                </a:solidFill>
                <a:effectLst/>
                <a:latin typeface="Verdana" panose="020B0604030504040204" pitchFamily="34" charset="0"/>
                <a:ea typeface="Verdana" panose="020B0604030504040204" pitchFamily="34" charset="0"/>
                <a:cs typeface="Verdana" panose="020B0604030504040204" pitchFamily="34" charset="0"/>
              </a:rPr>
              <a:t>, the </a:t>
            </a:r>
            <a:r>
              <a:rPr lang="en-US" b="1" i="0" dirty="0">
                <a:solidFill>
                  <a:srgbClr val="7D726D"/>
                </a:solidFill>
                <a:effectLst/>
                <a:latin typeface="Verdana" panose="020B0604030504040204" pitchFamily="34" charset="0"/>
                <a:ea typeface="Verdana" panose="020B0604030504040204" pitchFamily="34" charset="0"/>
                <a:cs typeface="Verdana" panose="020B0604030504040204" pitchFamily="34" charset="0"/>
              </a:rPr>
              <a:t>Driver</a:t>
            </a:r>
            <a:r>
              <a:rPr lang="en-US" b="0" i="0" dirty="0">
                <a:solidFill>
                  <a:srgbClr val="7D726D"/>
                </a:solidFill>
                <a:effectLst/>
                <a:latin typeface="Verdana" panose="020B0604030504040204" pitchFamily="34" charset="0"/>
                <a:ea typeface="Verdana" panose="020B0604030504040204" pitchFamily="34" charset="0"/>
                <a:cs typeface="Verdana" panose="020B0604030504040204" pitchFamily="34" charset="0"/>
              </a:rPr>
              <a:t> can assign units of work to </a:t>
            </a:r>
            <a:r>
              <a:rPr lang="en-US" b="1" i="0" dirty="0">
                <a:solidFill>
                  <a:srgbClr val="7D726D"/>
                </a:solidFill>
                <a:effectLst/>
                <a:latin typeface="Verdana" panose="020B0604030504040204" pitchFamily="34" charset="0"/>
                <a:ea typeface="Verdana" panose="020B0604030504040204" pitchFamily="34" charset="0"/>
                <a:cs typeface="Verdana" panose="020B0604030504040204" pitchFamily="34" charset="0"/>
              </a:rPr>
              <a:t>Slots</a:t>
            </a:r>
            <a:r>
              <a:rPr lang="en-US" b="0" i="0" dirty="0">
                <a:solidFill>
                  <a:srgbClr val="7D726D"/>
                </a:solidFill>
                <a:effectLst/>
                <a:latin typeface="Verdana" panose="020B0604030504040204" pitchFamily="34" charset="0"/>
                <a:ea typeface="Verdana" panose="020B0604030504040204" pitchFamily="34" charset="0"/>
                <a:cs typeface="Verdana" panose="020B0604030504040204" pitchFamily="34" charset="0"/>
              </a:rPr>
              <a:t> for parallel execution.</a:t>
            </a:r>
          </a:p>
          <a:p>
            <a:pPr algn="l"/>
            <a:endParaRPr lang="en-US" b="0" i="0" dirty="0">
              <a:solidFill>
                <a:srgbClr val="7D726D"/>
              </a:solidFill>
              <a:effectLst/>
              <a:latin typeface="Verdana" panose="020B0604030504040204" pitchFamily="34" charset="0"/>
              <a:ea typeface="Verdana" panose="020B0604030504040204" pitchFamily="34" charset="0"/>
              <a:cs typeface="Verdana" panose="020B0604030504040204" pitchFamily="34" charset="0"/>
            </a:endParaRPr>
          </a:p>
          <a:p>
            <a:pPr algn="l"/>
            <a:r>
              <a:rPr lang="en-US" b="0" i="0" dirty="0">
                <a:solidFill>
                  <a:srgbClr val="7D726D"/>
                </a:solidFill>
                <a:effectLst/>
                <a:latin typeface="Verdana" panose="020B0604030504040204" pitchFamily="34" charset="0"/>
                <a:ea typeface="Verdana" panose="020B0604030504040204" pitchFamily="34" charset="0"/>
                <a:cs typeface="Verdana" panose="020B0604030504040204" pitchFamily="34" charset="0"/>
              </a:rPr>
              <a:t>The </a:t>
            </a:r>
            <a:r>
              <a:rPr lang="en-US" b="1" i="0" dirty="0">
                <a:solidFill>
                  <a:srgbClr val="7D726D"/>
                </a:solidFill>
                <a:effectLst/>
                <a:latin typeface="Verdana" panose="020B0604030504040204" pitchFamily="34" charset="0"/>
                <a:ea typeface="Verdana" panose="020B0604030504040204" pitchFamily="34" charset="0"/>
                <a:cs typeface="Verdana" panose="020B0604030504040204" pitchFamily="34" charset="0"/>
              </a:rPr>
              <a:t>Driver</a:t>
            </a:r>
            <a:r>
              <a:rPr lang="en-US" b="0" i="0" dirty="0">
                <a:solidFill>
                  <a:srgbClr val="7D726D"/>
                </a:solidFill>
                <a:effectLst/>
                <a:latin typeface="Verdana" panose="020B0604030504040204" pitchFamily="34" charset="0"/>
                <a:ea typeface="Verdana" panose="020B0604030504040204" pitchFamily="34" charset="0"/>
                <a:cs typeface="Verdana" panose="020B0604030504040204" pitchFamily="34" charset="0"/>
              </a:rPr>
              <a:t> must also decide how to partition the data so that it can be distributed for parallel processing.</a:t>
            </a:r>
          </a:p>
          <a:p>
            <a:endParaRPr lang="en-US" dirty="0"/>
          </a:p>
        </p:txBody>
      </p:sp>
    </p:spTree>
    <p:extLst>
      <p:ext uri="{BB962C8B-B14F-4D97-AF65-F5344CB8AC3E}">
        <p14:creationId xmlns:p14="http://schemas.microsoft.com/office/powerpoint/2010/main" val="1813592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CFB47-01C3-42C8-A820-3CC815C02B6C}"/>
              </a:ext>
            </a:extLst>
          </p:cNvPr>
          <p:cNvSpPr>
            <a:spLocks noGrp="1"/>
          </p:cNvSpPr>
          <p:nvPr>
            <p:ph type="title"/>
          </p:nvPr>
        </p:nvSpPr>
        <p:spPr/>
        <p:txBody>
          <a:bodyPr/>
          <a:lstStyle/>
          <a:p>
            <a:r>
              <a:rPr lang="en-US" dirty="0"/>
              <a:t>Databricks Optimizer</a:t>
            </a:r>
          </a:p>
        </p:txBody>
      </p:sp>
      <p:sp>
        <p:nvSpPr>
          <p:cNvPr id="4" name="Text Placeholder 2">
            <a:extLst>
              <a:ext uri="{FF2B5EF4-FFF2-40B4-BE49-F238E27FC236}">
                <a16:creationId xmlns:a16="http://schemas.microsoft.com/office/drawing/2014/main" id="{5FC8F6C5-ECDD-4711-9540-A9D828BCFE6A}"/>
              </a:ext>
            </a:extLst>
          </p:cNvPr>
          <p:cNvSpPr txBox="1">
            <a:spLocks/>
          </p:cNvSpPr>
          <p:nvPr/>
        </p:nvSpPr>
        <p:spPr>
          <a:xfrm>
            <a:off x="214527" y="1225937"/>
            <a:ext cx="8742652" cy="343277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dirty="0"/>
          </a:p>
          <a:p>
            <a:endParaRPr lang="en-US" dirty="0"/>
          </a:p>
        </p:txBody>
      </p:sp>
      <p:sp>
        <p:nvSpPr>
          <p:cNvPr id="3" name="TextBox 2">
            <a:extLst>
              <a:ext uri="{FF2B5EF4-FFF2-40B4-BE49-F238E27FC236}">
                <a16:creationId xmlns:a16="http://schemas.microsoft.com/office/drawing/2014/main" id="{5895291C-5793-4581-AD5F-13E2B6D61CF4}"/>
              </a:ext>
            </a:extLst>
          </p:cNvPr>
          <p:cNvSpPr txBox="1"/>
          <p:nvPr/>
        </p:nvSpPr>
        <p:spPr>
          <a:xfrm>
            <a:off x="754743" y="3156056"/>
            <a:ext cx="7634514" cy="1600438"/>
          </a:xfrm>
          <a:prstGeom prst="rect">
            <a:avLst/>
          </a:prstGeom>
          <a:noFill/>
        </p:spPr>
        <p:txBody>
          <a:bodyPr wrap="square" rtlCol="0">
            <a:spAutoFit/>
          </a:bodyPr>
          <a:lstStyle/>
          <a:p>
            <a:r>
              <a:rPr lang="en-US" sz="1400" b="0" i="0" dirty="0">
                <a:solidFill>
                  <a:srgbClr val="7D726D"/>
                </a:solidFill>
                <a:effectLst/>
                <a:latin typeface="Verdana" panose="020B0604030504040204" pitchFamily="34" charset="0"/>
                <a:ea typeface="Verdana" panose="020B0604030504040204" pitchFamily="34" charset="0"/>
                <a:cs typeface="Verdana" panose="020B0604030504040204" pitchFamily="34" charset="0"/>
              </a:rPr>
              <a:t>The Catalyst Optimizer converts the notebook code into an execution model that uses Resilient Distributed Datasets for in memory processing. The resulting code is </a:t>
            </a:r>
            <a:r>
              <a:rPr lang="en-US" sz="1400" b="1" i="0" dirty="0">
                <a:solidFill>
                  <a:srgbClr val="7D726D"/>
                </a:solidFill>
                <a:effectLst/>
                <a:latin typeface="Verdana" panose="020B0604030504040204" pitchFamily="34" charset="0"/>
                <a:ea typeface="Verdana" panose="020B0604030504040204" pitchFamily="34" charset="0"/>
                <a:cs typeface="Verdana" panose="020B0604030504040204" pitchFamily="34" charset="0"/>
              </a:rPr>
              <a:t>Java Byte </a:t>
            </a:r>
            <a:r>
              <a:rPr lang="en-US" sz="1400" b="0" i="0" dirty="0">
                <a:solidFill>
                  <a:srgbClr val="7D726D"/>
                </a:solidFill>
                <a:effectLst/>
                <a:latin typeface="Verdana" panose="020B0604030504040204" pitchFamily="34" charset="0"/>
                <a:ea typeface="Verdana" panose="020B0604030504040204" pitchFamily="34" charset="0"/>
                <a:cs typeface="Verdana" panose="020B0604030504040204" pitchFamily="34" charset="0"/>
              </a:rPr>
              <a:t>code that can execute on the cluster.</a:t>
            </a:r>
          </a:p>
          <a:p>
            <a:endParaRPr lang="en-US" sz="1400" dirty="0">
              <a:solidFill>
                <a:srgbClr val="7D726D"/>
              </a:solidFill>
              <a:latin typeface="Verdana" panose="020B0604030504040204" pitchFamily="34" charset="0"/>
              <a:ea typeface="Verdana" panose="020B0604030504040204" pitchFamily="34" charset="0"/>
              <a:cs typeface="Verdana" panose="020B0604030504040204" pitchFamily="34" charset="0"/>
            </a:endParaRPr>
          </a:p>
          <a:p>
            <a:r>
              <a:rPr lang="en-US" sz="1400" b="0" i="0" dirty="0">
                <a:solidFill>
                  <a:srgbClr val="7D726D"/>
                </a:solidFill>
                <a:effectLst/>
                <a:latin typeface="Verdana" panose="020B0604030504040204" pitchFamily="34" charset="0"/>
                <a:ea typeface="Verdana" panose="020B0604030504040204" pitchFamily="34" charset="0"/>
                <a:cs typeface="Verdana" panose="020B0604030504040204" pitchFamily="34" charset="0"/>
              </a:rPr>
              <a:t>The optimizer is one key difference between open-source Spark and Databricks environment.</a:t>
            </a:r>
          </a:p>
          <a:p>
            <a:endParaRPr lang="en-US" sz="1400" dirty="0"/>
          </a:p>
        </p:txBody>
      </p:sp>
      <p:pic>
        <p:nvPicPr>
          <p:cNvPr id="3074" name="Picture 2" descr="Catalyst">
            <a:extLst>
              <a:ext uri="{FF2B5EF4-FFF2-40B4-BE49-F238E27FC236}">
                <a16:creationId xmlns:a16="http://schemas.microsoft.com/office/drawing/2014/main" id="{1D65D8F9-1632-41C5-96AE-C17CE6704B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3829" y="1647429"/>
            <a:ext cx="5297714" cy="1087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7422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rgbClr val="D40E8C"/>
            </a:gs>
            <a:gs pos="100000">
              <a:srgbClr val="CF108B"/>
            </a:gs>
          </a:gsLst>
          <a:lin ang="5400000" scaled="1"/>
        </a:gradFill>
        <a:effectLst/>
      </p:bgPr>
    </p:bg>
    <p:spTree>
      <p:nvGrpSpPr>
        <p:cNvPr id="1" name=""/>
        <p:cNvGrpSpPr/>
        <p:nvPr/>
      </p:nvGrpSpPr>
      <p:grpSpPr>
        <a:xfrm>
          <a:off x="0" y="0"/>
          <a:ext cx="0" cy="0"/>
          <a:chOff x="0" y="0"/>
          <a:chExt cx="0" cy="0"/>
        </a:xfrm>
      </p:grpSpPr>
      <p:sp>
        <p:nvSpPr>
          <p:cNvPr id="26" name="Title 1"/>
          <p:cNvSpPr txBox="1">
            <a:spLocks/>
          </p:cNvSpPr>
          <p:nvPr/>
        </p:nvSpPr>
        <p:spPr>
          <a:xfrm>
            <a:off x="4492336" y="1036530"/>
            <a:ext cx="3865307" cy="336159"/>
          </a:xfrm>
          <a:prstGeom prst="rect">
            <a:avLst/>
          </a:prstGeom>
        </p:spPr>
        <p:txBody>
          <a:bodyPr vert="horz" wrap="square" lIns="107571" tIns="67232" rIns="107571" bIns="67232" rtlCol="0" anchor="ctr">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r" defTabSz="699557" rtl="0" eaLnBrk="1" fontAlgn="ctr" latinLnBrk="0" hangingPunct="1">
              <a:lnSpc>
                <a:spcPct val="90000"/>
              </a:lnSpc>
              <a:spcBef>
                <a:spcPct val="0"/>
              </a:spcBef>
              <a:spcAft>
                <a:spcPts val="0"/>
              </a:spcAft>
              <a:buClrTx/>
              <a:buSzTx/>
              <a:buFontTx/>
              <a:buNone/>
              <a:tabLst/>
              <a:defRPr/>
            </a:pPr>
            <a:r>
              <a:rPr lang="en-US" sz="2100" spc="-77" dirty="0">
                <a:solidFill>
                  <a:schemeClr val="tx1"/>
                </a:solidFill>
                <a:latin typeface="Segoe UI Light"/>
              </a:rPr>
              <a:t>Logical Data Lake</a:t>
            </a:r>
            <a:endParaRPr kumimoji="0" lang="en-US" sz="2100" b="0" i="0" u="none" strike="noStrike" kern="1200" cap="none" spc="-77" normalizeH="0" baseline="0" noProof="0" dirty="0">
              <a:ln w="3175">
                <a:noFill/>
              </a:ln>
              <a:solidFill>
                <a:schemeClr val="tx1"/>
              </a:solidFill>
              <a:effectLst/>
              <a:uLnTx/>
              <a:uFillTx/>
              <a:latin typeface="Segoe UI Light"/>
              <a:ea typeface="+mn-ea"/>
              <a:cs typeface="Segoe UI" pitchFamily="34" charset="0"/>
            </a:endParaRPr>
          </a:p>
        </p:txBody>
      </p:sp>
      <p:sp>
        <p:nvSpPr>
          <p:cNvPr id="30" name="Title 1"/>
          <p:cNvSpPr txBox="1">
            <a:spLocks/>
          </p:cNvSpPr>
          <p:nvPr/>
        </p:nvSpPr>
        <p:spPr>
          <a:xfrm>
            <a:off x="4492336" y="2282460"/>
            <a:ext cx="3865307" cy="336159"/>
          </a:xfrm>
          <a:prstGeom prst="rect">
            <a:avLst/>
          </a:prstGeom>
        </p:spPr>
        <p:txBody>
          <a:bodyPr vert="horz" wrap="square" lIns="107571" tIns="67232" rIns="107571" bIns="67232" rtlCol="0" anchor="ctr">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r" defTabSz="699557" rtl="0" eaLnBrk="1" fontAlgn="ctr" latinLnBrk="0" hangingPunct="1">
              <a:lnSpc>
                <a:spcPct val="90000"/>
              </a:lnSpc>
              <a:spcBef>
                <a:spcPct val="0"/>
              </a:spcBef>
              <a:spcAft>
                <a:spcPts val="0"/>
              </a:spcAft>
              <a:buClrTx/>
              <a:buSzTx/>
              <a:buFontTx/>
              <a:buNone/>
              <a:tabLst/>
              <a:defRPr/>
            </a:pPr>
            <a:r>
              <a:rPr lang="en-US" sz="2100" spc="-77" dirty="0">
                <a:solidFill>
                  <a:srgbClr val="353535"/>
                </a:solidFill>
                <a:latin typeface="Segoe UI Light"/>
              </a:rPr>
              <a:t>Storage Concepts</a:t>
            </a:r>
            <a:endParaRPr kumimoji="0" lang="en-US" sz="2100" b="0" i="0" u="none" strike="noStrike" kern="1200" cap="none" spc="-77" normalizeH="0" baseline="0" noProof="0" dirty="0">
              <a:ln w="3175">
                <a:noFill/>
              </a:ln>
              <a:solidFill>
                <a:srgbClr val="353535"/>
              </a:solidFill>
              <a:effectLst/>
              <a:uLnTx/>
              <a:uFillTx/>
              <a:latin typeface="Segoe UI Light"/>
              <a:ea typeface="+mn-ea"/>
              <a:cs typeface="Segoe UI" pitchFamily="34" charset="0"/>
            </a:endParaRPr>
          </a:p>
        </p:txBody>
      </p:sp>
      <p:sp>
        <p:nvSpPr>
          <p:cNvPr id="31" name="Title 1"/>
          <p:cNvSpPr txBox="1">
            <a:spLocks/>
          </p:cNvSpPr>
          <p:nvPr/>
        </p:nvSpPr>
        <p:spPr>
          <a:xfrm>
            <a:off x="4492336" y="3528390"/>
            <a:ext cx="3865307" cy="294914"/>
          </a:xfrm>
          <a:prstGeom prst="rect">
            <a:avLst/>
          </a:prstGeom>
        </p:spPr>
        <p:txBody>
          <a:bodyPr vert="horz" wrap="square" lIns="107571" tIns="67232" rIns="107571" bIns="67232" rtlCol="0" anchor="ctr">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r" defTabSz="699557" rtl="0" eaLnBrk="1" fontAlgn="ctr" latinLnBrk="0" hangingPunct="1">
              <a:lnSpc>
                <a:spcPct val="90000"/>
              </a:lnSpc>
              <a:spcBef>
                <a:spcPct val="0"/>
              </a:spcBef>
              <a:spcAft>
                <a:spcPts val="0"/>
              </a:spcAft>
              <a:buClrTx/>
              <a:buSzTx/>
              <a:buFontTx/>
              <a:buNone/>
              <a:tabLst/>
              <a:defRPr/>
            </a:pPr>
            <a:endParaRPr kumimoji="0" lang="en-US" sz="2100" b="0" i="0" u="none" strike="noStrike" kern="1200" cap="none" spc="-77" normalizeH="0" baseline="0" noProof="0" dirty="0">
              <a:ln w="3175">
                <a:noFill/>
              </a:ln>
              <a:solidFill>
                <a:srgbClr val="353535"/>
              </a:solidFill>
              <a:effectLst/>
              <a:uLnTx/>
              <a:uFillTx/>
              <a:latin typeface="Segoe UI Light"/>
              <a:ea typeface="+mn-ea"/>
              <a:cs typeface="Segoe UI" pitchFamily="34" charset="0"/>
            </a:endParaRPr>
          </a:p>
          <a:p>
            <a:pPr marL="0" marR="0" lvl="0" indent="0" algn="r" defTabSz="699557" rtl="0" eaLnBrk="1" fontAlgn="ctr" latinLnBrk="0" hangingPunct="1">
              <a:lnSpc>
                <a:spcPct val="90000"/>
              </a:lnSpc>
              <a:spcBef>
                <a:spcPct val="0"/>
              </a:spcBef>
              <a:spcAft>
                <a:spcPts val="0"/>
              </a:spcAft>
              <a:buClrTx/>
              <a:buSzTx/>
              <a:buFontTx/>
              <a:buNone/>
              <a:tabLst/>
              <a:defRPr/>
            </a:pPr>
            <a:r>
              <a:rPr kumimoji="0" lang="en-US" sz="2100" b="0" i="0" u="none" strike="noStrike" kern="1200" cap="none" spc="-77" normalizeH="0" baseline="0" noProof="0" dirty="0">
                <a:ln w="3175">
                  <a:noFill/>
                </a:ln>
                <a:solidFill>
                  <a:srgbClr val="353535"/>
                </a:solidFill>
                <a:effectLst/>
                <a:uLnTx/>
                <a:uFillTx/>
                <a:latin typeface="Segoe UI Light"/>
                <a:ea typeface="+mn-ea"/>
                <a:cs typeface="Segoe UI" pitchFamily="34" charset="0"/>
              </a:rPr>
              <a:t>Data Privacy Concepts</a:t>
            </a:r>
          </a:p>
          <a:p>
            <a:pPr marL="0" marR="0" lvl="0" indent="0" algn="r" defTabSz="699557" rtl="0" eaLnBrk="1" fontAlgn="ctr" latinLnBrk="0" hangingPunct="1">
              <a:lnSpc>
                <a:spcPct val="90000"/>
              </a:lnSpc>
              <a:spcBef>
                <a:spcPct val="0"/>
              </a:spcBef>
              <a:spcAft>
                <a:spcPts val="0"/>
              </a:spcAft>
              <a:buClrTx/>
              <a:buSzTx/>
              <a:buFontTx/>
              <a:buNone/>
              <a:tabLst/>
              <a:defRPr/>
            </a:pPr>
            <a:endParaRPr kumimoji="0" lang="en-US" sz="2100" b="0" i="0" u="none" strike="noStrike" kern="1200" cap="none" spc="-77" normalizeH="0" baseline="0" noProof="0" dirty="0">
              <a:ln w="3175">
                <a:noFill/>
              </a:ln>
              <a:solidFill>
                <a:srgbClr val="353535"/>
              </a:solidFill>
              <a:effectLst/>
              <a:uLnTx/>
              <a:uFillTx/>
              <a:latin typeface="Segoe UI Light"/>
              <a:ea typeface="+mn-ea"/>
              <a:cs typeface="Segoe UI" pitchFamily="34" charset="0"/>
            </a:endParaRPr>
          </a:p>
        </p:txBody>
      </p:sp>
      <p:sp>
        <p:nvSpPr>
          <p:cNvPr id="33" name="Title 1">
            <a:extLst>
              <a:ext uri="{FF2B5EF4-FFF2-40B4-BE49-F238E27FC236}">
                <a16:creationId xmlns:a16="http://schemas.microsoft.com/office/drawing/2014/main" id="{4B1AA1AC-F98C-42BF-94E1-FCB6CF12D0C2}"/>
              </a:ext>
            </a:extLst>
          </p:cNvPr>
          <p:cNvSpPr txBox="1">
            <a:spLocks/>
          </p:cNvSpPr>
          <p:nvPr/>
        </p:nvSpPr>
        <p:spPr>
          <a:xfrm>
            <a:off x="3049187" y="413565"/>
            <a:ext cx="5308456" cy="336159"/>
          </a:xfrm>
          <a:prstGeom prst="rect">
            <a:avLst/>
          </a:prstGeom>
        </p:spPr>
        <p:txBody>
          <a:bodyPr vert="horz" wrap="square" lIns="107571" tIns="67232" rIns="107571" bIns="67232" rtlCol="0" anchor="ctr">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r" defTabSz="699557" rtl="0" eaLnBrk="1" fontAlgn="ctr" latinLnBrk="0" hangingPunct="1">
              <a:lnSpc>
                <a:spcPct val="90000"/>
              </a:lnSpc>
              <a:spcBef>
                <a:spcPct val="0"/>
              </a:spcBef>
              <a:spcAft>
                <a:spcPts val="0"/>
              </a:spcAft>
              <a:buClrTx/>
              <a:buSzTx/>
              <a:buFontTx/>
              <a:buNone/>
              <a:tabLst/>
              <a:defRPr/>
            </a:pPr>
            <a:r>
              <a:rPr kumimoji="0" lang="en-US" sz="2000" i="0" u="none" strike="noStrike" kern="1200" cap="none" spc="-77" normalizeH="0" baseline="0" noProof="0" dirty="0">
                <a:ln w="3175">
                  <a:noFill/>
                </a:ln>
                <a:solidFill>
                  <a:schemeClr val="bg1"/>
                </a:solidFill>
                <a:effectLst/>
                <a:uLnTx/>
                <a:uFillTx/>
                <a:latin typeface="Segoe UI Light"/>
                <a:ea typeface="+mn-ea"/>
                <a:cs typeface="Segoe UI" pitchFamily="34" charset="0"/>
              </a:rPr>
              <a:t>Apache Spark</a:t>
            </a:r>
          </a:p>
        </p:txBody>
      </p:sp>
      <p:sp>
        <p:nvSpPr>
          <p:cNvPr id="28" name="Title 1">
            <a:extLst>
              <a:ext uri="{FF2B5EF4-FFF2-40B4-BE49-F238E27FC236}">
                <a16:creationId xmlns:a16="http://schemas.microsoft.com/office/drawing/2014/main" id="{4F2144AC-828E-4220-BCD4-0B926E7494BC}"/>
              </a:ext>
            </a:extLst>
          </p:cNvPr>
          <p:cNvSpPr txBox="1">
            <a:spLocks/>
          </p:cNvSpPr>
          <p:nvPr/>
        </p:nvSpPr>
        <p:spPr>
          <a:xfrm>
            <a:off x="4492336" y="1659495"/>
            <a:ext cx="3865307" cy="336159"/>
          </a:xfrm>
          <a:prstGeom prst="rect">
            <a:avLst/>
          </a:prstGeom>
        </p:spPr>
        <p:txBody>
          <a:bodyPr vert="horz" wrap="square" lIns="107571" tIns="67232" rIns="107571" bIns="67232" rtlCol="0" anchor="ctr">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r" defTabSz="699557" rtl="0" eaLnBrk="1" fontAlgn="ctr" latinLnBrk="0" hangingPunct="1">
              <a:lnSpc>
                <a:spcPct val="90000"/>
              </a:lnSpc>
              <a:spcBef>
                <a:spcPct val="0"/>
              </a:spcBef>
              <a:spcAft>
                <a:spcPts val="0"/>
              </a:spcAft>
              <a:buClrTx/>
              <a:buSzTx/>
              <a:buFontTx/>
              <a:buNone/>
              <a:tabLst/>
              <a:defRPr/>
            </a:pPr>
            <a:r>
              <a:rPr kumimoji="0" lang="en-US" sz="2100" b="0" i="0" u="none" strike="noStrike" kern="1200" cap="none" spc="-77" normalizeH="0" baseline="0" noProof="0" dirty="0">
                <a:ln w="3175">
                  <a:noFill/>
                </a:ln>
                <a:solidFill>
                  <a:srgbClr val="353535"/>
                </a:solidFill>
                <a:effectLst/>
                <a:uLnTx/>
                <a:uFillTx/>
                <a:latin typeface="Segoe UI Light"/>
                <a:ea typeface="+mn-ea"/>
                <a:cs typeface="Segoe UI" pitchFamily="34" charset="0"/>
              </a:rPr>
              <a:t>Data </a:t>
            </a:r>
            <a:r>
              <a:rPr lang="en-US" sz="2100" spc="-77" dirty="0">
                <a:solidFill>
                  <a:schemeClr val="bg1"/>
                </a:solidFill>
                <a:latin typeface="Segoe UI Light"/>
              </a:rPr>
              <a:t>Engineering</a:t>
            </a:r>
            <a:endParaRPr kumimoji="0" lang="en-US" sz="2100" b="0" i="0" u="none" strike="noStrike" kern="1200" cap="none" spc="-77" normalizeH="0" baseline="0" noProof="0" dirty="0">
              <a:ln w="3175">
                <a:noFill/>
              </a:ln>
              <a:solidFill>
                <a:schemeClr val="bg1"/>
              </a:solidFill>
              <a:effectLst/>
              <a:uLnTx/>
              <a:uFillTx/>
              <a:latin typeface="Segoe UI Light"/>
              <a:ea typeface="+mn-ea"/>
              <a:cs typeface="Segoe UI" pitchFamily="34" charset="0"/>
            </a:endParaRPr>
          </a:p>
        </p:txBody>
      </p:sp>
      <p:pic>
        <p:nvPicPr>
          <p:cNvPr id="40" name="Picture 39">
            <a:extLst>
              <a:ext uri="{FF2B5EF4-FFF2-40B4-BE49-F238E27FC236}">
                <a16:creationId xmlns:a16="http://schemas.microsoft.com/office/drawing/2014/main" id="{50DD5AFE-76DB-431D-92EA-B34B93BB18B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8419" y="4510248"/>
            <a:ext cx="1756310" cy="334323"/>
          </a:xfrm>
          <a:prstGeom prst="rect">
            <a:avLst/>
          </a:prstGeom>
        </p:spPr>
      </p:pic>
      <p:sp>
        <p:nvSpPr>
          <p:cNvPr id="2" name="AutoShape 2">
            <a:extLst>
              <a:ext uri="{FF2B5EF4-FFF2-40B4-BE49-F238E27FC236}">
                <a16:creationId xmlns:a16="http://schemas.microsoft.com/office/drawing/2014/main" id="{86C4FCE7-A572-4B9F-B66C-33FF724EB92B}"/>
              </a:ext>
            </a:extLst>
          </p:cNvPr>
          <p:cNvSpPr>
            <a:spLocks noChangeAspect="1" noChangeArrowheads="1"/>
          </p:cNvSpPr>
          <p:nvPr/>
        </p:nvSpPr>
        <p:spPr bwMode="auto">
          <a:xfrm>
            <a:off x="8052843"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0" name="Title 1">
            <a:extLst>
              <a:ext uri="{FF2B5EF4-FFF2-40B4-BE49-F238E27FC236}">
                <a16:creationId xmlns:a16="http://schemas.microsoft.com/office/drawing/2014/main" id="{9B95E2B2-E8EB-4562-9282-601AF1D89E6C}"/>
              </a:ext>
            </a:extLst>
          </p:cNvPr>
          <p:cNvSpPr txBox="1">
            <a:spLocks/>
          </p:cNvSpPr>
          <p:nvPr/>
        </p:nvSpPr>
        <p:spPr>
          <a:xfrm>
            <a:off x="4492336" y="2905425"/>
            <a:ext cx="3865307" cy="336159"/>
          </a:xfrm>
          <a:prstGeom prst="rect">
            <a:avLst/>
          </a:prstGeom>
        </p:spPr>
        <p:txBody>
          <a:bodyPr vert="horz" wrap="square" lIns="107571" tIns="67232" rIns="107571" bIns="67232" rtlCol="0" anchor="ctr">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r" defTabSz="699557" rtl="0" eaLnBrk="1" fontAlgn="ctr" latinLnBrk="0" hangingPunct="1">
              <a:lnSpc>
                <a:spcPct val="90000"/>
              </a:lnSpc>
              <a:spcBef>
                <a:spcPct val="0"/>
              </a:spcBef>
              <a:spcAft>
                <a:spcPts val="0"/>
              </a:spcAft>
              <a:buClrTx/>
              <a:buSzTx/>
              <a:buFontTx/>
              <a:buNone/>
              <a:tabLst/>
              <a:defRPr/>
            </a:pPr>
            <a:r>
              <a:rPr kumimoji="0" lang="en-US" sz="2100" b="0" i="0" u="none" strike="noStrike" kern="1200" cap="none" spc="-77" normalizeH="0" baseline="0" noProof="0" dirty="0">
                <a:ln w="3175">
                  <a:noFill/>
                </a:ln>
                <a:solidFill>
                  <a:srgbClr val="353535"/>
                </a:solidFill>
                <a:effectLst/>
                <a:uLnTx/>
                <a:uFillTx/>
                <a:latin typeface="Segoe UI Light"/>
                <a:ea typeface="+mn-ea"/>
                <a:cs typeface="Segoe UI" pitchFamily="34" charset="0"/>
              </a:rPr>
              <a:t>Clusters, Users &amp; Tables</a:t>
            </a:r>
          </a:p>
        </p:txBody>
      </p:sp>
      <p:sp>
        <p:nvSpPr>
          <p:cNvPr id="11" name="Title 1">
            <a:extLst>
              <a:ext uri="{FF2B5EF4-FFF2-40B4-BE49-F238E27FC236}">
                <a16:creationId xmlns:a16="http://schemas.microsoft.com/office/drawing/2014/main" id="{CD151FA0-7895-4334-8571-A1E7E37D2E3E}"/>
              </a:ext>
            </a:extLst>
          </p:cNvPr>
          <p:cNvSpPr txBox="1">
            <a:spLocks/>
          </p:cNvSpPr>
          <p:nvPr/>
        </p:nvSpPr>
        <p:spPr>
          <a:xfrm>
            <a:off x="4492336" y="4110107"/>
            <a:ext cx="3865307" cy="336159"/>
          </a:xfrm>
          <a:prstGeom prst="rect">
            <a:avLst/>
          </a:prstGeom>
        </p:spPr>
        <p:txBody>
          <a:bodyPr vert="horz" wrap="square" lIns="107571" tIns="67232" rIns="107571" bIns="67232" rtlCol="0" anchor="ctr">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r" defTabSz="699557" rtl="0" eaLnBrk="1" fontAlgn="ctr" latinLnBrk="0" hangingPunct="1">
              <a:lnSpc>
                <a:spcPct val="90000"/>
              </a:lnSpc>
              <a:spcBef>
                <a:spcPct val="0"/>
              </a:spcBef>
              <a:spcAft>
                <a:spcPts val="0"/>
              </a:spcAft>
              <a:buClrTx/>
              <a:buSzTx/>
              <a:buFontTx/>
              <a:buNone/>
              <a:tabLst/>
              <a:defRPr/>
            </a:pPr>
            <a:endParaRPr lang="en-US" sz="2100" spc="-77" dirty="0">
              <a:solidFill>
                <a:srgbClr val="353535"/>
              </a:solidFill>
              <a:latin typeface="Segoe UI Light"/>
            </a:endParaRPr>
          </a:p>
          <a:p>
            <a:pPr marL="0" marR="0" lvl="0" indent="0" algn="r" defTabSz="699557" rtl="0" eaLnBrk="1" fontAlgn="ctr" latinLnBrk="0" hangingPunct="1">
              <a:lnSpc>
                <a:spcPct val="90000"/>
              </a:lnSpc>
              <a:spcBef>
                <a:spcPct val="0"/>
              </a:spcBef>
              <a:spcAft>
                <a:spcPts val="0"/>
              </a:spcAft>
              <a:buClrTx/>
              <a:buSzTx/>
              <a:buFontTx/>
              <a:buNone/>
              <a:tabLst/>
              <a:defRPr/>
            </a:pPr>
            <a:r>
              <a:rPr lang="en-US" sz="2100" spc="-77" dirty="0">
                <a:solidFill>
                  <a:srgbClr val="353535"/>
                </a:solidFill>
                <a:latin typeface="Segoe UI Light"/>
              </a:rPr>
              <a:t>Summary</a:t>
            </a:r>
            <a:endParaRPr kumimoji="0" lang="en-US" sz="2100" b="0" i="0" u="none" strike="noStrike" kern="1200" cap="none" spc="-77" normalizeH="0" baseline="0" noProof="0" dirty="0">
              <a:ln w="3175">
                <a:noFill/>
              </a:ln>
              <a:solidFill>
                <a:srgbClr val="353535"/>
              </a:solidFill>
              <a:effectLst/>
              <a:uLnTx/>
              <a:uFillTx/>
              <a:latin typeface="Segoe UI Light"/>
              <a:ea typeface="+mn-ea"/>
              <a:cs typeface="Segoe UI" pitchFamily="34" charset="0"/>
            </a:endParaRPr>
          </a:p>
          <a:p>
            <a:pPr marL="0" marR="0" lvl="0" indent="0" algn="r" defTabSz="699557" rtl="0" eaLnBrk="1" fontAlgn="ctr" latinLnBrk="0" hangingPunct="1">
              <a:lnSpc>
                <a:spcPct val="90000"/>
              </a:lnSpc>
              <a:spcBef>
                <a:spcPct val="0"/>
              </a:spcBef>
              <a:spcAft>
                <a:spcPts val="0"/>
              </a:spcAft>
              <a:buClrTx/>
              <a:buSzTx/>
              <a:buFontTx/>
              <a:buNone/>
              <a:tabLst/>
              <a:defRPr/>
            </a:pPr>
            <a:endParaRPr kumimoji="0" lang="en-US" sz="2100" b="0" i="0" u="none" strike="noStrike" kern="1200" cap="none" spc="-77" normalizeH="0" baseline="0" noProof="0" dirty="0">
              <a:ln w="3175">
                <a:noFill/>
              </a:ln>
              <a:solidFill>
                <a:srgbClr val="353535"/>
              </a:solidFill>
              <a:effectLst/>
              <a:uLnTx/>
              <a:uFillTx/>
              <a:latin typeface="Segoe UI Light"/>
              <a:ea typeface="+mn-ea"/>
              <a:cs typeface="Segoe UI" pitchFamily="34" charset="0"/>
            </a:endParaRPr>
          </a:p>
        </p:txBody>
      </p:sp>
    </p:spTree>
    <p:extLst>
      <p:ext uri="{BB962C8B-B14F-4D97-AF65-F5344CB8AC3E}">
        <p14:creationId xmlns:p14="http://schemas.microsoft.com/office/powerpoint/2010/main" val="345435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CFB47-01C3-42C8-A820-3CC815C02B6C}"/>
              </a:ext>
            </a:extLst>
          </p:cNvPr>
          <p:cNvSpPr>
            <a:spLocks noGrp="1"/>
          </p:cNvSpPr>
          <p:nvPr>
            <p:ph type="title"/>
          </p:nvPr>
        </p:nvSpPr>
        <p:spPr/>
        <p:txBody>
          <a:bodyPr/>
          <a:lstStyle/>
          <a:p>
            <a:r>
              <a:rPr lang="en-US" dirty="0"/>
              <a:t>Why use a data lake?</a:t>
            </a:r>
          </a:p>
        </p:txBody>
      </p:sp>
      <p:sp>
        <p:nvSpPr>
          <p:cNvPr id="5" name="Text Placeholder 2">
            <a:extLst>
              <a:ext uri="{FF2B5EF4-FFF2-40B4-BE49-F238E27FC236}">
                <a16:creationId xmlns:a16="http://schemas.microsoft.com/office/drawing/2014/main" id="{ED7A40F2-0568-4BF2-956D-8FB3A259C009}"/>
              </a:ext>
            </a:extLst>
          </p:cNvPr>
          <p:cNvSpPr txBox="1">
            <a:spLocks/>
          </p:cNvSpPr>
          <p:nvPr/>
        </p:nvSpPr>
        <p:spPr>
          <a:xfrm>
            <a:off x="214527" y="1225937"/>
            <a:ext cx="8742652" cy="3062283"/>
          </a:xfrm>
          <a:prstGeom prst="rect">
            <a:avLst/>
          </a:prstGeom>
        </p:spPr>
        <p:txBody>
          <a:bodyPr vert="horz" lIns="91440" tIns="45720" rIns="91440" bIns="45720" rtlCol="0">
            <a:normAutofit fontScale="925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2100" b="0" i="0" u="none" strike="noStrike" kern="1200" cap="none" spc="0" normalizeH="0" baseline="0" noProof="0" dirty="0">
                <a:ln>
                  <a:noFill/>
                </a:ln>
                <a:solidFill>
                  <a:srgbClr val="726963"/>
                </a:solidFill>
                <a:effectLst/>
                <a:uLnTx/>
                <a:uFillTx/>
                <a:latin typeface="Verdana" charset="0"/>
                <a:ea typeface="Verdana" charset="0"/>
              </a:rPr>
              <a:t>Large and relatively cheap storage system allows companies to store data from a variety of source systems into the cloud.</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endParaRPr kumimoji="0" lang="en-US" sz="2100" b="0" i="0" u="none" strike="noStrike" kern="1200" cap="none" spc="0" normalizeH="0" baseline="0" noProof="0" dirty="0">
              <a:ln>
                <a:noFill/>
              </a:ln>
              <a:solidFill>
                <a:srgbClr val="726963"/>
              </a:solidFill>
              <a:effectLst/>
              <a:uLnTx/>
              <a:uFillTx/>
              <a:latin typeface="Verdana" charset="0"/>
              <a:ea typeface="Verdana" charset="0"/>
            </a:endParaRP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2100" b="0" i="0" u="none" strike="noStrike" kern="1200" cap="none" spc="0" normalizeH="0" baseline="0" noProof="0" dirty="0">
                <a:ln>
                  <a:noFill/>
                </a:ln>
                <a:solidFill>
                  <a:srgbClr val="726963"/>
                </a:solidFill>
                <a:effectLst/>
                <a:uLnTx/>
                <a:uFillTx/>
                <a:latin typeface="Verdana" charset="0"/>
                <a:ea typeface="Verdana" charset="0"/>
              </a:rPr>
              <a:t>Many different formats of data can be stored and retrieved easily.</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endParaRPr kumimoji="0" lang="en-US" sz="2100" b="0" i="0" u="none" strike="noStrike" kern="1200" cap="none" spc="0" normalizeH="0" baseline="0" noProof="0" dirty="0">
              <a:ln>
                <a:noFill/>
              </a:ln>
              <a:solidFill>
                <a:srgbClr val="726963"/>
              </a:solidFill>
              <a:effectLst/>
              <a:uLnTx/>
              <a:uFillTx/>
              <a:latin typeface="Verdana" charset="0"/>
              <a:ea typeface="Verdana" charset="0"/>
            </a:endParaRP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2100" b="0" i="0" u="none" strike="noStrike" kern="1200" cap="none" spc="0" normalizeH="0" baseline="0" noProof="0" dirty="0">
                <a:ln>
                  <a:noFill/>
                </a:ln>
                <a:solidFill>
                  <a:srgbClr val="726963"/>
                </a:solidFill>
                <a:effectLst/>
                <a:uLnTx/>
                <a:uFillTx/>
                <a:latin typeface="Verdana" charset="0"/>
                <a:ea typeface="Verdana" charset="0"/>
              </a:rPr>
              <a:t>Fine grain security can be applied anywhere in the hierarchal file system.</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endParaRPr kumimoji="0" lang="en-US" sz="2100" b="0" i="0" u="none" strike="noStrike" kern="1200" cap="none" spc="0" normalizeH="0" baseline="0" noProof="0" dirty="0">
              <a:ln>
                <a:noFill/>
              </a:ln>
              <a:solidFill>
                <a:srgbClr val="726963"/>
              </a:solidFill>
              <a:effectLst/>
              <a:uLnTx/>
              <a:uFillTx/>
              <a:latin typeface="Verdana" charset="0"/>
              <a:ea typeface="Verdana" charset="0"/>
            </a:endParaRP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2100" b="0" i="0" u="none" strike="noStrike" kern="1200" cap="none" spc="0" normalizeH="0" baseline="0" noProof="0" dirty="0">
                <a:ln>
                  <a:noFill/>
                </a:ln>
                <a:solidFill>
                  <a:srgbClr val="726963"/>
                </a:solidFill>
                <a:effectLst/>
                <a:uLnTx/>
                <a:uFillTx/>
                <a:latin typeface="Verdana" charset="0"/>
                <a:ea typeface="Verdana" charset="0"/>
              </a:rPr>
              <a:t>Many different types of software and users can access the data.</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endParaRPr kumimoji="0" lang="en-US" sz="2100" b="0" i="0" u="none" strike="noStrike" kern="1200" cap="none" spc="0" normalizeH="0" baseline="0" noProof="0" dirty="0">
              <a:ln>
                <a:noFill/>
              </a:ln>
              <a:solidFill>
                <a:srgbClr val="726963"/>
              </a:solidFill>
              <a:effectLst/>
              <a:uLnTx/>
              <a:uFillTx/>
              <a:latin typeface="Verdana" charset="0"/>
              <a:ea typeface="Verdana" charset="0"/>
            </a:endParaRP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endParaRPr kumimoji="0" lang="en-US" sz="2100" b="0" i="0" u="none" strike="noStrike" kern="1200" cap="none" spc="0" normalizeH="0" baseline="0" noProof="0" dirty="0">
              <a:ln>
                <a:noFill/>
              </a:ln>
              <a:solidFill>
                <a:srgbClr val="726963"/>
              </a:solidFill>
              <a:effectLst/>
              <a:uLnTx/>
              <a:uFillTx/>
              <a:latin typeface="Verdana" charset="0"/>
              <a:ea typeface="Verdana" charset="0"/>
            </a:endParaRPr>
          </a:p>
        </p:txBody>
      </p:sp>
    </p:spTree>
    <p:extLst>
      <p:ext uri="{BB962C8B-B14F-4D97-AF65-F5344CB8AC3E}">
        <p14:creationId xmlns:p14="http://schemas.microsoft.com/office/powerpoint/2010/main" val="3217646166"/>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0C7F4B86-C44D-1C4E-86B8-BC5F011065A2}" vid="{A907E963-A896-8744-9875-CAAEA2458537}"/>
    </a:ext>
  </a:extLst>
</a:theme>
</file>

<file path=ppt/theme/theme2.xml><?xml version="1.0" encoding="utf-8"?>
<a:theme xmlns:a="http://schemas.openxmlformats.org/drawingml/2006/main" name="WHITE TEMPLATE">
  <a:themeElements>
    <a:clrScheme name="2016 - Template BLUE, light back">
      <a:dk1>
        <a:srgbClr val="353535"/>
      </a:dk1>
      <a:lt1>
        <a:srgbClr val="FFFFFF"/>
      </a:lt1>
      <a:dk2>
        <a:srgbClr val="0078D7"/>
      </a:dk2>
      <a:lt2>
        <a:srgbClr val="EAEAEA"/>
      </a:lt2>
      <a:accent1>
        <a:srgbClr val="0078D7"/>
      </a:accent1>
      <a:accent2>
        <a:srgbClr val="002050"/>
      </a:accent2>
      <a:accent3>
        <a:srgbClr val="00BCF2"/>
      </a:accent3>
      <a:accent4>
        <a:srgbClr val="B4009E"/>
      </a:accent4>
      <a:accent5>
        <a:srgbClr val="737373"/>
      </a:accent5>
      <a:accent6>
        <a:srgbClr val="E6E6E6"/>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0000"/>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b="1"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13.potx" id="{BA7D5050-3AD0-4CB6-9A61-7BECC949B49C}" vid="{7868751D-28D7-49DA-9A1E-005CDB50450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E3BFC987ED9DD439BE33B036A2FFF55" ma:contentTypeVersion="9" ma:contentTypeDescription="Create a new document." ma:contentTypeScope="" ma:versionID="ccc5ad4ca152208d453192be90424cec">
  <xsd:schema xmlns:xsd="http://www.w3.org/2001/XMLSchema" xmlns:xs="http://www.w3.org/2001/XMLSchema" xmlns:p="http://schemas.microsoft.com/office/2006/metadata/properties" xmlns:ns2="68201248-332f-4b19-a564-5b53df1aa731" xmlns:ns3="2c4b7055-2425-4510-9a7f-db214c51849b" targetNamespace="http://schemas.microsoft.com/office/2006/metadata/properties" ma:root="true" ma:fieldsID="6a30ff04eee07dcd8c073745cae5653c" ns2:_="" ns3:_="">
    <xsd:import namespace="68201248-332f-4b19-a564-5b53df1aa731"/>
    <xsd:import namespace="2c4b7055-2425-4510-9a7f-db214c51849b"/>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8201248-332f-4b19-a564-5b53df1aa731" elementFormDefault="qualified">
    <xsd:import namespace="http://schemas.microsoft.com/office/2006/documentManagement/types"/>
    <xsd:import namespace="http://schemas.microsoft.com/office/infopath/2007/PartnerControls"/>
    <xsd:element name="SharedWithUsers" ma:index="8" nillable="true" ma:displayName="Shared With" ma:description="" ma:SearchPeopleOnly="false" ma:SharePointGroup="0" ma:internalName="SharedWithUsers" ma:readOnly="tru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format="DateTim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c4b7055-2425-4510-9a7f-db214c51849b"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B3DB80C-1E7C-48F0-9EFD-703222EF80D6}">
  <ds:schemaRefs>
    <ds:schemaRef ds:uri="2c4b7055-2425-4510-9a7f-db214c51849b"/>
    <ds:schemaRef ds:uri="68201248-332f-4b19-a564-5b53df1aa73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714266F-2521-4BD1-B40E-70FEF353EEC2}">
  <ds:schemaRefs>
    <ds:schemaRef ds:uri="http://www.w3.org/XML/1998/namespace"/>
    <ds:schemaRef ds:uri="http://purl.org/dc/elements/1.1/"/>
    <ds:schemaRef ds:uri="http://purl.org/dc/dcmitype/"/>
    <ds:schemaRef ds:uri="http://purl.org/dc/terms/"/>
    <ds:schemaRef ds:uri="68201248-332f-4b19-a564-5b53df1aa731"/>
    <ds:schemaRef ds:uri="http://schemas.microsoft.com/office/infopath/2007/PartnerControls"/>
    <ds:schemaRef ds:uri="http://schemas.microsoft.com/office/2006/documentManagement/types"/>
    <ds:schemaRef ds:uri="http://schemas.openxmlformats.org/package/2006/metadata/core-properties"/>
    <ds:schemaRef ds:uri="2c4b7055-2425-4510-9a7f-db214c51849b"/>
    <ds:schemaRef ds:uri="http://schemas.microsoft.com/office/2006/metadata/properties"/>
  </ds:schemaRefs>
</ds:datastoreItem>
</file>

<file path=customXml/itemProps3.xml><?xml version="1.0" encoding="utf-8"?>
<ds:datastoreItem xmlns:ds="http://schemas.openxmlformats.org/officeDocument/2006/customXml" ds:itemID="{3A734002-4F6D-49CF-AA2C-43521C1FC70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2086</TotalTime>
  <Words>2397</Words>
  <Application>Microsoft Office PowerPoint</Application>
  <PresentationFormat>On-screen Show (16:9)</PresentationFormat>
  <Paragraphs>341</Paragraphs>
  <Slides>41</Slides>
  <Notes>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41</vt:i4>
      </vt:variant>
    </vt:vector>
  </HeadingPairs>
  <TitlesOfParts>
    <vt:vector size="51" baseType="lpstr">
      <vt:lpstr>Arial</vt:lpstr>
      <vt:lpstr>Calibri</vt:lpstr>
      <vt:lpstr>Graphik Meetup</vt:lpstr>
      <vt:lpstr>Segoe UI</vt:lpstr>
      <vt:lpstr>Segoe UI Light</vt:lpstr>
      <vt:lpstr>Segoe UI Semilight</vt:lpstr>
      <vt:lpstr>Verdana</vt:lpstr>
      <vt:lpstr>Wingdings</vt:lpstr>
      <vt:lpstr>1_Office Theme</vt:lpstr>
      <vt:lpstr>WHITE TEMPLATE</vt:lpstr>
      <vt:lpstr>   Securing your delta lake with  table access controls  </vt:lpstr>
      <vt:lpstr>Business Problem &amp; Solution</vt:lpstr>
      <vt:lpstr>Topics</vt:lpstr>
      <vt:lpstr>PowerPoint Presentation</vt:lpstr>
      <vt:lpstr>What is Spark?</vt:lpstr>
      <vt:lpstr>Databricks Cluster</vt:lpstr>
      <vt:lpstr>Databricks Optimizer</vt:lpstr>
      <vt:lpstr>PowerPoint Presentation</vt:lpstr>
      <vt:lpstr>Why use a data lake?</vt:lpstr>
      <vt:lpstr>Various File Types</vt:lpstr>
      <vt:lpstr>Delta File Format – Uses parquet files +</vt:lpstr>
      <vt:lpstr>Delta Table = Hive Table based on Delta File</vt:lpstr>
      <vt:lpstr>Data Lake – Zones &amp; Data Quality</vt:lpstr>
      <vt:lpstr>PowerPoint Presentation</vt:lpstr>
      <vt:lpstr>Load Patterns</vt:lpstr>
      <vt:lpstr>Data Dictionary</vt:lpstr>
      <vt:lpstr>Directory Naming Conventions</vt:lpstr>
      <vt:lpstr>Folder Naming Conventions</vt:lpstr>
      <vt:lpstr>Files Naming Conventions</vt:lpstr>
      <vt:lpstr>PowerPoint Presentation</vt:lpstr>
      <vt:lpstr>Local Storage</vt:lpstr>
      <vt:lpstr>Remote Storage</vt:lpstr>
      <vt:lpstr>Attach vs Mount</vt:lpstr>
      <vt:lpstr>PySpark – Read and write files</vt:lpstr>
      <vt:lpstr>Spark SQL – Leveraging existing knowledge</vt:lpstr>
      <vt:lpstr>PowerPoint Presentation</vt:lpstr>
      <vt:lpstr>Databricks Clusters</vt:lpstr>
      <vt:lpstr>Databricks Users</vt:lpstr>
      <vt:lpstr>Hive Tables</vt:lpstr>
      <vt:lpstr>Implementing Security</vt:lpstr>
      <vt:lpstr>PowerPoint Presentation</vt:lpstr>
      <vt:lpstr>Data Masking</vt:lpstr>
      <vt:lpstr>Data Encryption</vt:lpstr>
      <vt:lpstr>PowerPoint Presentation</vt:lpstr>
      <vt:lpstr>Big Data Solutions</vt:lpstr>
      <vt:lpstr>Modern Data Warehouse – Pattern 1</vt:lpstr>
      <vt:lpstr>Modern Data Warehouse – Pattern 2</vt:lpstr>
      <vt:lpstr>Summary</vt:lpstr>
      <vt:lpstr>References (1)</vt:lpstr>
      <vt:lpstr>References (2)</vt:lpstr>
      <vt:lpstr>Questions /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edit Master title style</dc:title>
  <dc:creator>Microsoft Office User</dc:creator>
  <cp:lastModifiedBy>Miner, John</cp:lastModifiedBy>
  <cp:revision>423</cp:revision>
  <dcterms:modified xsi:type="dcterms:W3CDTF">2021-10-28T14:18:07Z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0x010100AE3BFC987ED9DD439BE33B036A2FFF55</vt:lpwstr>
  </property>
</Properties>
</file>