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6" r:id="rId5"/>
    <p:sldId id="270" r:id="rId6"/>
    <p:sldId id="269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072"/>
    <a:srgbClr val="FCD1A7"/>
    <a:srgbClr val="E6E6E6"/>
    <a:srgbClr val="7E7858"/>
    <a:srgbClr val="AEA88A"/>
    <a:srgbClr val="192E31"/>
    <a:srgbClr val="733512"/>
    <a:srgbClr val="205239"/>
    <a:srgbClr val="182B2F"/>
    <a:srgbClr val="CCA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3531-BD39-4631-A7BC-2063A4BE8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E7EDF-AF79-43AC-87B8-17B03970E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CE57-3F83-451D-B054-C3CD09C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123F-7620-4BD5-A2C6-E5FFC82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EFB7-C86D-40F3-B954-D404757E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9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452A-7C24-4BD6-ACF5-507DA67C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7A7F-D326-464A-8E9E-29ABB3D0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FE98-EE87-4B26-BF69-5B08FB7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A0EE-99BD-4E99-9436-21A457EC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22866-35E4-4F22-8301-77D6346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DA22-940F-4349-8630-986AD297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9569-9288-433B-B3C6-0F607A20B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C663-303B-4FEC-81A0-ED8AD113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1A5A-D4C3-4249-BEAE-C47DA1CD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3E8A-2311-4D96-B47C-105CF0A5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0B8C-B941-4C78-A0CD-7BEC9A6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4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D3D-77EC-49A5-9100-28BC1994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8802-9D1E-4778-AC14-8DF5DFF1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05D2C-BCE2-4C07-914F-FEE9CE58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B0659-7F89-40BB-BA9B-0E7FC5017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24957-DF22-4A40-BC47-DC5FD280D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FCEA1-8AEA-49E0-8494-455F648E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85A4-A938-4717-A411-1C9AF9E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346FC-8F9C-4930-BDFD-D29C17A9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9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E46-7E9C-49E0-9F3C-44096D0F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FE8D5-57CE-4600-95EF-7D02BDFF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B9CB4-898F-41FB-890C-CE29E7D3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1D42-E881-48EE-9A3B-D7DB1179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80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84C5D-77AE-4DF1-8DFD-8B1B3C61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1A53E-10FF-4588-9FD7-EB5845A6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643F-1A91-4B83-ABCD-00A14AB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2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CB24-B446-4243-A89A-7E43AFCE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897D-CF45-4CDE-848C-1053A965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EBAFB-99A8-4710-9D39-F625AF8B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C10A-09E2-4132-9B39-50B6E5C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942C1-393F-4504-B38C-E5733BB5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C2CD5-DAC0-4887-A36F-6C14F924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33AD-3F85-48DE-AEFB-7AAC361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7860-67BE-4087-82E5-3DC22B338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5905D-6027-458C-AFF7-9A3F785E2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B5A11-01C3-41A9-B294-01BFFCC9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49AE-43A6-4C54-BC9B-3532ED54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597CA-5462-4ED2-8920-D98D21EE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8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3106-B99B-46D8-BD6A-C0EE0030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A505D-0FFB-4DE5-97F0-4D171B30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629E-444E-4560-A629-9705EE6A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F23E-D9B3-4EC7-87C9-6E3DE71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6A7B-C9CE-41FF-83EE-7555C47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45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D2DCE-9AE3-4DDF-9550-8F2C8049D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3327-1154-47BE-A63A-16B0D3866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AB57-F5BA-4A8E-84F0-394BE411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E891D-73D0-4C6A-B669-252843E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8B96-EA9C-4982-A75E-0FBF4255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5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5829ECB-00F3-42B2-B128-33B3BAB93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938" y="0"/>
            <a:ext cx="8767763" cy="69532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E02DB-2985-441D-A63A-F03C81F0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7602D-D3C9-432B-9596-A83AF872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274B1-5D2B-4EB5-893B-3FF10A25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FE97-346A-4539-8C00-887E14EFF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956" y="3058277"/>
            <a:ext cx="5748489" cy="10473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spc="6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003AA9-A64B-441B-B640-06926B4DF9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1400" y="0"/>
            <a:ext cx="2955925" cy="44132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5CD8C71-CDCB-4B66-A220-00EE08FD30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79328" y="0"/>
            <a:ext cx="2712668" cy="44132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6944847D-09EF-4B0A-B6B2-619BA2D2F4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60684" y="2444851"/>
            <a:ext cx="2918637" cy="4413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6012508-D9F5-4D74-A051-556AC16E3B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6758" y="4413146"/>
            <a:ext cx="3617253" cy="24448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CA83D-1033-4DFF-9FA9-5713808261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75" y="1476915"/>
            <a:ext cx="2548964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56DA-3A13-477E-AEBF-805A7948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D6CF040-222F-40C5-B977-F36834777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1539" y="4924619"/>
            <a:ext cx="2020888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09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3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B86F64-3750-4FD9-8332-F00263FFBC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57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3C78BB5-C3E4-4ECD-8F9A-E690DAB8A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9913" y="0"/>
            <a:ext cx="4002087" cy="20780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ABE8925-F92F-4CB0-A00F-B42C9F247C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72000" y="2051050"/>
            <a:ext cx="3617913" cy="48069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BF863-F202-4C8A-ABC7-4596279F2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9457" y="3793638"/>
            <a:ext cx="2209801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0535-3124-47F1-AB5B-92E2FC97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0EB6-1E81-4706-BC6C-828BB965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980C4-6A20-4321-8CDA-053726B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CA5252-AF4B-4041-B629-AAF37DFA2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1287" y="223257"/>
            <a:ext cx="2575119" cy="16049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3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C5C3C2D-92AB-4CD8-B00C-400110291D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33650" cy="34147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99FF6E-CE35-45DB-8EF2-458E600268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23100" y="0"/>
            <a:ext cx="5181009" cy="34385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9BC45D4-131C-4605-9776-B7C5C7972D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38904" y="3447098"/>
            <a:ext cx="5165206" cy="34060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09A2C975-004F-488E-8C7D-72AC0E8737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33651" y="3423506"/>
            <a:ext cx="4487900" cy="34385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444F1E1-7DE0-4F38-A7CE-19B3827D5E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742" y="815619"/>
            <a:ext cx="3117210" cy="1854429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7F91F-4C8E-4C9F-BB46-B984A0162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087" y="4279396"/>
            <a:ext cx="1797202" cy="184708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E6F91-5610-40AC-961B-9933467D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3FF8-76E0-4C75-A885-4D913482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5D0B-C1F3-4002-962C-E360AA1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4 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B732B24-C8AC-4101-9D89-841B20359D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1005617"/>
            <a:ext cx="5167385" cy="2923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447037DB-898C-419F-99D4-C90D7F953A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76877" y="2287"/>
            <a:ext cx="4554504" cy="19096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A11F5856-98BB-4528-9CDD-BE4110F872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51134" y="1010352"/>
            <a:ext cx="2447968" cy="2946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7F7ABEE9-4195-40A3-B95C-94B6547BB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63401" y="3956969"/>
            <a:ext cx="4572000" cy="29026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43944-AAAD-4629-AC33-88D2186B4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9878" y="4684196"/>
            <a:ext cx="2438722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FAFC1-ADBC-46CD-A4DB-E3DF9BB4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2021-C64A-4021-BFE6-08B2DCC0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CA3D-384A-4209-813F-5CD865D8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0C9836-7494-485C-B7E1-A248CBFE3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7423" y="2368931"/>
            <a:ext cx="3584575" cy="1117600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57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umn 2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ACF35A-5622-4760-B68F-C66101E6A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0050" y="0"/>
            <a:ext cx="551497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344B9-D260-4EBF-89FE-9C682392A8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25025" y="1597025"/>
            <a:ext cx="2466975" cy="52609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3B5D6-8B1C-4B3A-83E7-94A0C3AB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9096" y="4795868"/>
            <a:ext cx="2478014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2FCFB-16AE-49C0-A2D7-5196E43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230B-6D33-404A-BDF3-48A83854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AAAA-6F10-4B88-9C41-7D7CAA8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EE48B49-B0E6-4ECD-A85C-6048F71B7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936" y="1255096"/>
            <a:ext cx="304701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93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6B4B9F-BF9B-4D9A-8820-AA97EEF0BF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0113" y="-16481"/>
            <a:ext cx="8751887" cy="68840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A0A4-FC5E-47B8-88F3-08A54B90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6D16-4AAC-4D2C-9370-612449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100C-1708-4F04-9A39-E9430E4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80720-B8AB-4C5E-A3DE-161106A35D7C}"/>
              </a:ext>
            </a:extLst>
          </p:cNvPr>
          <p:cNvSpPr/>
          <p:nvPr userDrawn="1"/>
        </p:nvSpPr>
        <p:spPr>
          <a:xfrm>
            <a:off x="6982135" y="-16482"/>
            <a:ext cx="5209865" cy="1939918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DCC98E-8399-422A-95B9-91E724BAEC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774" y="197460"/>
            <a:ext cx="4403994" cy="1650328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900">
                <a:solidFill>
                  <a:schemeClr val="accent2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AE6DA-4836-4F37-829E-0556B1D3D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542" y="2914270"/>
            <a:ext cx="4162590" cy="13255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00" spc="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84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50DF-6CC5-4A20-9976-D5032BF9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5D02-AA69-43CE-ABC9-45454605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FC09-2038-4448-BBA4-B96BFC39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C9E6-5B68-45ED-8F0B-25D6776C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FF6D-D999-47C4-866C-B498B62A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C864F-4EFB-489E-B557-560391F5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29F9B-DFED-4109-87CC-AF0CB809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A68E-391F-4277-A9D3-A19C13BC0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74B9-88AA-4D37-98A2-15CABEB51A7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F852-5EB9-4816-9B64-A8280088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BA8D-9FCE-438D-B4F3-62E4065F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44BA-2920-471F-B3BD-665B5ACB55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Greens on wood">
            <a:extLst>
              <a:ext uri="{FF2B5EF4-FFF2-40B4-BE49-F238E27FC236}">
                <a16:creationId xmlns:a16="http://schemas.microsoft.com/office/drawing/2014/main" id="{92F9F53E-311C-43E5-9D88-71CB7E1922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4EC002-BB8D-4B70-BD2B-C7810535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4957" y="1923444"/>
            <a:ext cx="5748489" cy="3197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6F50F6-4C1D-4A33-A73D-5C185649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ZestyMeals</a:t>
            </a:r>
            <a:br>
              <a:rPr lang="en-US" dirty="0"/>
            </a:br>
            <a:r>
              <a:rPr lang="en-US" sz="700" i="1" dirty="0"/>
              <a:t>Zest for Success</a:t>
            </a:r>
            <a:endParaRPr lang="en-US" sz="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D02A1-9614-4A6F-83D9-EFA6C7205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939" y="5084832"/>
            <a:ext cx="12192001" cy="64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EDF1C-63EF-47BD-9789-B8546E28E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940" y="1900186"/>
            <a:ext cx="12192001" cy="64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3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80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D9C0-AE64-4800-9B9A-0693EDDF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5" y="4161454"/>
            <a:ext cx="2641868" cy="2481942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latin typeface="Showcard Gothic" panose="04020904020102020604" pitchFamily="82" charset="0"/>
              </a:rPr>
              <a:t>Wireframe</a:t>
            </a:r>
            <a:br>
              <a:rPr lang="en-US" sz="1600" dirty="0">
                <a:latin typeface="Showcard Gothic" panose="04020904020102020604" pitchFamily="82" charset="0"/>
              </a:rPr>
            </a:br>
            <a:r>
              <a:rPr lang="en-US" sz="1600" dirty="0">
                <a:latin typeface="Showcard Gothic" panose="04020904020102020604" pitchFamily="82" charset="0"/>
              </a:rPr>
              <a:t>Design </a:t>
            </a:r>
            <a:br>
              <a:rPr lang="en-US" sz="1600" dirty="0">
                <a:latin typeface="Showcard Gothic" panose="04020904020102020604" pitchFamily="82" charset="0"/>
              </a:rPr>
            </a:br>
            <a:r>
              <a:rPr lang="en-US" sz="1600" dirty="0">
                <a:latin typeface="Showcard Gothic" panose="04020904020102020604" pitchFamily="82" charset="0"/>
              </a:rPr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2010-72F7-40A6-95A9-1C6FE2DA3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393" y="2264136"/>
            <a:ext cx="3946016" cy="1355217"/>
          </a:xfrm>
        </p:spPr>
        <p:txBody>
          <a:bodyPr>
            <a:normAutofit/>
          </a:bodyPr>
          <a:lstStyle/>
          <a:p>
            <a:pPr algn="ctr"/>
            <a:r>
              <a:rPr lang="en-US" sz="1200" dirty="0"/>
              <a:t>Group 7 LLC Have Clearly Defined Our Wireframes to Ensure Our Application Represents the Quality Our Vision Demands. Our Double API Integration Offers Superior Features to Stand-out In a Busy Market.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2D947-E59D-46AB-A5B2-F1D1A828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6" y="968453"/>
            <a:ext cx="521208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E81CF-9D1A-425B-AA36-0A2A062F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300673" y="3396996"/>
            <a:ext cx="685800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B9E9BB-2613-4A6E-B215-25C07EEB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753054" y="3396996"/>
            <a:ext cx="685800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6DF859-65FB-442D-9D83-8022611BD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916255"/>
            <a:ext cx="1216152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23FEE-2C3C-44E2-B715-54B2AE957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6877" y="1897805"/>
            <a:ext cx="457200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2C1E75-D297-4777-846D-548211F9C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1653" y="981001"/>
            <a:ext cx="246888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016F59-44FF-4EF4-885F-F8215B319C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7315" r="7315"/>
          <a:stretch>
            <a:fillRect/>
          </a:stretch>
        </p:blipFill>
        <p:spPr>
          <a:xfrm>
            <a:off x="-65088" y="1010352"/>
            <a:ext cx="5204383" cy="2913948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479CFA6-5896-450E-9BF9-6146347075F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t="5867" b="5867"/>
          <a:stretch>
            <a:fillRect/>
          </a:stretch>
        </p:blipFill>
        <p:spPr/>
      </p:pic>
      <p:pic>
        <p:nvPicPr>
          <p:cNvPr id="27" name="Picture Placeholder 26" descr="A picture containing logo&#10;&#10;Description automatically generated">
            <a:extLst>
              <a:ext uri="{FF2B5EF4-FFF2-40B4-BE49-F238E27FC236}">
                <a16:creationId xmlns:a16="http://schemas.microsoft.com/office/drawing/2014/main" id="{0E0404DC-3127-46AE-B90F-7880F28AB8C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l="2592" r="2592"/>
          <a:stretch>
            <a:fillRect/>
          </a:stretch>
        </p:blipFill>
        <p:spPr/>
      </p:pic>
      <p:pic>
        <p:nvPicPr>
          <p:cNvPr id="34" name="Picture Placeholder 33" descr="A picture containing cat, indoor, mammal, domestic cat&#10;&#10;Description automatically generated">
            <a:extLst>
              <a:ext uri="{FF2B5EF4-FFF2-40B4-BE49-F238E27FC236}">
                <a16:creationId xmlns:a16="http://schemas.microsoft.com/office/drawing/2014/main" id="{AF07D853-CBF7-4C1C-BD2A-FE2021C326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17092" b="17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453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Lemon on Board">
            <a:extLst>
              <a:ext uri="{FF2B5EF4-FFF2-40B4-BE49-F238E27FC236}">
                <a16:creationId xmlns:a16="http://schemas.microsoft.com/office/drawing/2014/main" id="{F33D8FC0-E57D-4C81-98CC-2A3A53517F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</p:spPr>
      </p:pic>
      <p:pic>
        <p:nvPicPr>
          <p:cNvPr id="15" name="Picture Placeholder 14" descr="Coffee on board">
            <a:extLst>
              <a:ext uri="{FF2B5EF4-FFF2-40B4-BE49-F238E27FC236}">
                <a16:creationId xmlns:a16="http://schemas.microsoft.com/office/drawing/2014/main" id="{255AE556-5D1E-48FF-8441-BD444A483AD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C50BB-A930-4D25-BB52-277C1FE40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62902" y="745899"/>
            <a:ext cx="3117210" cy="1921759"/>
          </a:xfrm>
        </p:spPr>
        <p:txBody>
          <a:bodyPr/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Created a Path of The Best Zesty To-Do’s To Maintain a Clean, Modern Application That, At Its Base, Functions As a Recipe Guide.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9A69F-6421-44E9-8FA2-4862198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37" y="4057650"/>
            <a:ext cx="1797202" cy="184975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howcard Gothic" panose="04020904020102020604" pitchFamily="82" charset="0"/>
              </a:rPr>
              <a:t>Only The Best Of Zesty To-Do’s.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5DBC0-FFB6-4259-BDB7-E9D78A8B1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623" y="3413558"/>
            <a:ext cx="12207240" cy="6400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4FF225-98ED-47B2-A88D-6CA56240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606103" y="3396996"/>
            <a:ext cx="6858000" cy="6400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1E8B51-C64F-423F-96B4-D81A6335F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883148" y="3396996"/>
            <a:ext cx="6858000" cy="6400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CC15A6C-EEB8-48A4-A70D-9A5659CEC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184" y="3466271"/>
            <a:ext cx="4454588" cy="3424853"/>
          </a:xfrm>
          <a:prstGeom prst="rect">
            <a:avLst/>
          </a:prstGeom>
        </p:spPr>
      </p:pic>
      <p:pic>
        <p:nvPicPr>
          <p:cNvPr id="24" name="Picture Placeholder 23" descr="A picture containing fruit, green, sliced&#10;&#10;Description automatically generated">
            <a:extLst>
              <a:ext uri="{FF2B5EF4-FFF2-40B4-BE49-F238E27FC236}">
                <a16:creationId xmlns:a16="http://schemas.microsoft.com/office/drawing/2014/main" id="{A674B540-FE69-4345-9549-60E36725149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6760" r="6760"/>
          <a:stretch>
            <a:fillRect/>
          </a:stretch>
        </p:blipFill>
        <p:spPr>
          <a:xfrm>
            <a:off x="2595210" y="0"/>
            <a:ext cx="4427734" cy="3204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7E6BF8A-E9CE-455E-BA5B-C6391EE5FE3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412831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Green leaves">
            <a:extLst>
              <a:ext uri="{FF2B5EF4-FFF2-40B4-BE49-F238E27FC236}">
                <a16:creationId xmlns:a16="http://schemas.microsoft.com/office/drawing/2014/main" id="{2EA6E9A7-6731-48B8-9E3E-C3EEEE463C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Green Leaves">
            <a:extLst>
              <a:ext uri="{FF2B5EF4-FFF2-40B4-BE49-F238E27FC236}">
                <a16:creationId xmlns:a16="http://schemas.microsoft.com/office/drawing/2014/main" id="{A6FFE4AB-D61C-4A04-B9E4-72E07F43536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91E3B-0611-4A22-967A-BA0CA1B7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329" y="3510216"/>
            <a:ext cx="2241836" cy="1888618"/>
          </a:xfrm>
        </p:spPr>
        <p:txBody>
          <a:bodyPr/>
          <a:lstStyle/>
          <a:p>
            <a:r>
              <a:rPr lang="en-US" dirty="0">
                <a:ln w="0"/>
                <a:latin typeface="Showcard Gothic" panose="04020904020102020604" pitchFamily="82" charset="0"/>
              </a:rPr>
              <a:t>USER 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50A7-9E6B-4DA8-AE35-DCFB67DDF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218" y="1"/>
            <a:ext cx="3549749" cy="2051050"/>
          </a:xfrm>
        </p:spPr>
        <p:txBody>
          <a:bodyPr/>
          <a:lstStyle/>
          <a:p>
            <a:r>
              <a:rPr lang="en-US" sz="1200" b="0" i="0" dirty="0">
                <a:solidFill>
                  <a:schemeClr val="accent6"/>
                </a:solidFill>
                <a:effectLst/>
                <a:latin typeface="-apple-system"/>
              </a:rPr>
              <a:t>As A Quarantine Victim, and frazzled home cook,</a:t>
            </a:r>
          </a:p>
          <a:p>
            <a:br>
              <a:rPr lang="en-US" sz="1200" dirty="0">
                <a:solidFill>
                  <a:schemeClr val="accent6"/>
                </a:solidFill>
              </a:rPr>
            </a:br>
            <a:r>
              <a:rPr lang="en-US" sz="1200" dirty="0">
                <a:solidFill>
                  <a:schemeClr val="accent6"/>
                </a:solidFill>
                <a:latin typeface="-apple-system"/>
              </a:rPr>
              <a:t>I WANT</a:t>
            </a:r>
            <a:r>
              <a:rPr lang="en-US" sz="1200" b="0" i="0" dirty="0">
                <a:solidFill>
                  <a:schemeClr val="accent6"/>
                </a:solidFill>
                <a:effectLst/>
                <a:latin typeface="-apple-system"/>
              </a:rPr>
              <a:t> to find a food or drink recipe</a:t>
            </a:r>
            <a:br>
              <a:rPr lang="en-US" sz="1200" dirty="0">
                <a:solidFill>
                  <a:schemeClr val="accent6"/>
                </a:solidFill>
              </a:rPr>
            </a:b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  <a:latin typeface="-apple-system"/>
              </a:rPr>
              <a:t>SO THAT</a:t>
            </a:r>
            <a:r>
              <a:rPr lang="en-US" sz="1200" b="0" i="0" dirty="0">
                <a:solidFill>
                  <a:schemeClr val="accent6"/>
                </a:solidFill>
                <a:effectLst/>
                <a:latin typeface="-apple-system"/>
              </a:rPr>
              <a:t> I can figure out what to eat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2" name="Picture Placeholder 11" descr="Green Leaves">
            <a:extLst>
              <a:ext uri="{FF2B5EF4-FFF2-40B4-BE49-F238E27FC236}">
                <a16:creationId xmlns:a16="http://schemas.microsoft.com/office/drawing/2014/main" id="{1B9E9C15-A762-437C-903A-06F37336DA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338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AEF5A9-585F-449A-9490-3FC82F8D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1998" y="2019046"/>
            <a:ext cx="7589520" cy="64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EBF7B-16B4-4FF2-A855-89D48885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753971" y="3396996"/>
            <a:ext cx="6858000" cy="64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A14426-57BD-4347-9403-E093863F9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140213" y="3396996"/>
            <a:ext cx="6858000" cy="64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hinese plate">
            <a:extLst>
              <a:ext uri="{FF2B5EF4-FFF2-40B4-BE49-F238E27FC236}">
                <a16:creationId xmlns:a16="http://schemas.microsoft.com/office/drawing/2014/main" id="{2226A1C9-2357-43ED-BD79-C4161CC22B7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E6D9E-7A5C-4699-8246-DD2791C4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4">
                    <a:lumMod val="75000"/>
                  </a:schemeClr>
                </a:solidFill>
                <a:latin typeface="Showcard Gothic" panose="04020904020102020604" pitchFamily="82" charset="0"/>
              </a:rPr>
              <a:t>EXPANDED </a:t>
            </a:r>
            <a:br>
              <a:rPr lang="en-US" dirty="0">
                <a:ln w="0"/>
                <a:solidFill>
                  <a:schemeClr val="accent4">
                    <a:lumMod val="75000"/>
                  </a:schemeClr>
                </a:solidFill>
                <a:latin typeface="Showcard Gothic" panose="04020904020102020604" pitchFamily="82" charset="0"/>
              </a:rPr>
            </a:br>
            <a:r>
              <a:rPr lang="en-US" dirty="0">
                <a:ln w="0"/>
                <a:solidFill>
                  <a:schemeClr val="accent4">
                    <a:lumMod val="75000"/>
                  </a:schemeClr>
                </a:solidFill>
                <a:latin typeface="Showcard Gothic" panose="04020904020102020604" pitchFamily="82" charset="0"/>
              </a:rPr>
              <a:t>FEATURES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C6C2-126B-4A5E-94FF-369BBDAD0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936" y="736569"/>
            <a:ext cx="3047014" cy="2787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Group 7 LLC Will Expand Our Application To Offer Various Options For Group Events or Simple Family Dinners.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Choose from Food and Alcohol Database API’s Simultaneously to Create a Meal Plan. Complete with Food and Drink Photos, Recipes and Instructions to Create.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Use Built-in Local Storage Features to Save Favorite Food and Drink Recipes.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Try Your Luck With Randomly Generated Options Curated By Group 7 LLC.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Taco Gods Are All Around Us. Speak To Them.</a:t>
            </a:r>
          </a:p>
        </p:txBody>
      </p:sp>
      <p:pic>
        <p:nvPicPr>
          <p:cNvPr id="9" name="Picture Placeholder 8" descr="Butternut Soup">
            <a:extLst>
              <a:ext uri="{FF2B5EF4-FFF2-40B4-BE49-F238E27FC236}">
                <a16:creationId xmlns:a16="http://schemas.microsoft.com/office/drawing/2014/main" id="{628FD32D-07DF-44BE-BFFB-2ADBD96C39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25025" y="1597025"/>
            <a:ext cx="2466975" cy="52609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BBFBAB-413E-477B-97C0-269CEE45F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6" y="4055559"/>
            <a:ext cx="4206240" cy="64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82C2E2-A2ED-4918-A763-0A9211EF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308573" y="3396996"/>
            <a:ext cx="6858000" cy="64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B11F49-9B48-4712-A210-0EC1E2C2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90016" y="3396996"/>
            <a:ext cx="6858000" cy="64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18FC7-B4FA-44A9-B970-0921F9D4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5569" y="1564833"/>
            <a:ext cx="2468880" cy="64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9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eople with sparklers">
            <a:extLst>
              <a:ext uri="{FF2B5EF4-FFF2-40B4-BE49-F238E27FC236}">
                <a16:creationId xmlns:a16="http://schemas.microsoft.com/office/drawing/2014/main" id="{71037B48-2D7A-4EBB-82A1-9106185BF1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0113" y="-16481"/>
            <a:ext cx="8751887" cy="688400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BC778B-DDC1-4F96-A168-C869860FF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2135" y="-6562"/>
            <a:ext cx="5209865" cy="19137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A2350D-FA9A-4E06-88C8-B5B5A64D4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When the Family </a:t>
            </a:r>
            <a:r>
              <a:rPr lang="en-US" sz="1200" dirty="0"/>
              <a:t>N</a:t>
            </a:r>
            <a:r>
              <a:rPr lang="en-US" sz="1200" dirty="0">
                <a:solidFill>
                  <a:schemeClr val="accent2"/>
                </a:solidFill>
              </a:rPr>
              <a:t>eeds a New </a:t>
            </a:r>
            <a:r>
              <a:rPr lang="en-US" sz="1200" dirty="0"/>
              <a:t>G</a:t>
            </a:r>
            <a:r>
              <a:rPr lang="en-US" sz="1200" dirty="0">
                <a:solidFill>
                  <a:schemeClr val="accent2"/>
                </a:solidFill>
              </a:rPr>
              <a:t>o-to </a:t>
            </a:r>
            <a:r>
              <a:rPr lang="en-US" sz="1200" dirty="0"/>
              <a:t>R</a:t>
            </a:r>
            <a:r>
              <a:rPr lang="en-US" sz="1200" dirty="0">
                <a:solidFill>
                  <a:schemeClr val="accent2"/>
                </a:solidFill>
              </a:rPr>
              <a:t>ecipe, 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or When the Squad </a:t>
            </a:r>
            <a:r>
              <a:rPr lang="en-US" sz="1200" dirty="0"/>
              <a:t>F</a:t>
            </a:r>
            <a:r>
              <a:rPr lang="en-US" sz="1200" dirty="0">
                <a:solidFill>
                  <a:schemeClr val="accent2"/>
                </a:solidFill>
              </a:rPr>
              <a:t>inally </a:t>
            </a:r>
            <a:r>
              <a:rPr lang="en-US" sz="1200" dirty="0"/>
              <a:t>G</a:t>
            </a:r>
            <a:r>
              <a:rPr lang="en-US" sz="1200" dirty="0">
                <a:solidFill>
                  <a:schemeClr val="accent2"/>
                </a:solidFill>
              </a:rPr>
              <a:t>ets </a:t>
            </a:r>
            <a:r>
              <a:rPr lang="en-US" sz="1200" dirty="0"/>
              <a:t>V</a:t>
            </a:r>
            <a:r>
              <a:rPr lang="en-US" sz="1200" dirty="0">
                <a:solidFill>
                  <a:schemeClr val="accent2"/>
                </a:solidFill>
              </a:rPr>
              <a:t>accinated, </a:t>
            </a:r>
          </a:p>
          <a:p>
            <a:pPr algn="ctr"/>
            <a:r>
              <a:rPr lang="en-US" sz="1200" dirty="0"/>
              <a:t>A</a:t>
            </a:r>
            <a:r>
              <a:rPr lang="en-US" sz="1200" dirty="0">
                <a:solidFill>
                  <a:schemeClr val="accent2"/>
                </a:solidFill>
              </a:rPr>
              <a:t>dd a Little </a:t>
            </a:r>
            <a:r>
              <a:rPr lang="en-US" sz="1200" dirty="0"/>
              <a:t>Z</a:t>
            </a:r>
            <a:r>
              <a:rPr lang="en-US" sz="1200" dirty="0">
                <a:solidFill>
                  <a:schemeClr val="accent2"/>
                </a:solidFill>
              </a:rPr>
              <a:t>est to Your </a:t>
            </a:r>
            <a:r>
              <a:rPr lang="en-US" sz="1200" dirty="0"/>
              <a:t>L</a:t>
            </a:r>
            <a:r>
              <a:rPr lang="en-US" sz="1200" dirty="0">
                <a:solidFill>
                  <a:schemeClr val="accent2"/>
                </a:solidFill>
              </a:rPr>
              <a:t>ife </a:t>
            </a:r>
            <a:r>
              <a:rPr lang="en-US" sz="1200" dirty="0"/>
              <a:t>W</a:t>
            </a:r>
            <a:r>
              <a:rPr lang="en-US" sz="1200" dirty="0">
                <a:solidFill>
                  <a:schemeClr val="accent2"/>
                </a:solidFill>
              </a:rPr>
              <a:t>ith </a:t>
            </a:r>
            <a:r>
              <a:rPr lang="en-US" sz="1200" dirty="0" err="1">
                <a:solidFill>
                  <a:schemeClr val="accent2"/>
                </a:solidFill>
              </a:rPr>
              <a:t>ZestyMeals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en-US" sz="800" dirty="0"/>
              <a:t>(These Smiles Brought To You By </a:t>
            </a:r>
            <a:r>
              <a:rPr lang="en-US" sz="800" dirty="0" err="1"/>
              <a:t>ZestyMeals</a:t>
            </a:r>
            <a:r>
              <a:rPr lang="en-US" sz="800" dirty="0"/>
              <a:t>)</a:t>
            </a:r>
          </a:p>
          <a:p>
            <a:pPr algn="ctr"/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DF480-8C64-4545-A0E7-F8D8A2654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3646" y="1923444"/>
            <a:ext cx="5748489" cy="3197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2E3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13A29F-AEB6-44FD-B145-1E86B99E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595" y="2540462"/>
            <a:ext cx="4299560" cy="191024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Showcard Gothic" panose="04020904020102020604" pitchFamily="82" charset="0"/>
              </a:rPr>
              <a:t>Take Out The Stress </a:t>
            </a:r>
            <a:br>
              <a:rPr lang="en-US" sz="1600" dirty="0">
                <a:solidFill>
                  <a:schemeClr val="accent2"/>
                </a:solidFill>
                <a:latin typeface="Showcard Gothic" panose="04020904020102020604" pitchFamily="82" charset="0"/>
              </a:rPr>
            </a:br>
            <a:r>
              <a:rPr lang="en-US" sz="1600" dirty="0">
                <a:solidFill>
                  <a:schemeClr val="accent2"/>
                </a:solidFill>
                <a:latin typeface="Showcard Gothic" panose="04020904020102020604" pitchFamily="82" charset="0"/>
              </a:rPr>
              <a:t>    With The Zest.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59C55D-DBB6-47D0-A97B-ADB6CA899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17" y="5086694"/>
            <a:ext cx="1216152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6B05E-E9B1-4ED7-B8A0-EB9D81A86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533222" y="3396996"/>
            <a:ext cx="685800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3A5DC-C996-49EE-921A-E87AFE3DA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2" y="1892768"/>
            <a:ext cx="12161520" cy="640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5B443A-BAAB-4066-999C-66F6B49D2151}"/>
              </a:ext>
            </a:extLst>
          </p:cNvPr>
          <p:cNvSpPr/>
          <p:nvPr/>
        </p:nvSpPr>
        <p:spPr>
          <a:xfrm>
            <a:off x="7455774" y="3610370"/>
            <a:ext cx="2860536" cy="1576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chemeClr val="accent4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guy used our app.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07BED5E-3001-4F30-AC35-797A9DE4DFD3}"/>
              </a:ext>
            </a:extLst>
          </p:cNvPr>
          <p:cNvSpPr/>
          <p:nvPr/>
        </p:nvSpPr>
        <p:spPr>
          <a:xfrm>
            <a:off x="9042403" y="1787905"/>
            <a:ext cx="390525" cy="527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A1A992-6A5F-4D5A-A3C4-1B9B71E0FD59}"/>
              </a:ext>
            </a:extLst>
          </p:cNvPr>
          <p:cNvSpPr/>
          <p:nvPr/>
        </p:nvSpPr>
        <p:spPr>
          <a:xfrm>
            <a:off x="9829800" y="1707298"/>
            <a:ext cx="419100" cy="683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5">
      <a:majorFont>
        <a:latin typeface="Arial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dBoard_InteriorDesign_Win32_SL_v2" id="{C3434119-9239-4410-B866-5833C0C8E55E}" vid="{1CCEAE08-29CA-4BF3-A3AA-0A0BAE96E3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8572B-BB4E-40AF-AE27-C1B70BBBFE3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878FFB-76E4-4708-823E-50198E427B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BEB89-547E-4B85-8E8A-E80451BE0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Mood board - Interior design</Template>
  <TotalTime>460</TotalTime>
  <Words>250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-apple-system</vt:lpstr>
      <vt:lpstr>Arial</vt:lpstr>
      <vt:lpstr>Arial Black</vt:lpstr>
      <vt:lpstr>Showcard Gothic</vt:lpstr>
      <vt:lpstr>Office Theme</vt:lpstr>
      <vt:lpstr>ZestyMeals Zest for Success</vt:lpstr>
      <vt:lpstr>Wireframe Design  Concept</vt:lpstr>
      <vt:lpstr>Only The Best Of Zesty To-Do’s.</vt:lpstr>
      <vt:lpstr>USER  STORY</vt:lpstr>
      <vt:lpstr>EXPANDED  FEATURES</vt:lpstr>
      <vt:lpstr>Take Out The Stress      With The Zest.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ZestyMeals Zest for Success</dc:title>
  <dc:creator>John Mohr</dc:creator>
  <cp:lastModifiedBy>John Mohr</cp:lastModifiedBy>
  <cp:revision>15</cp:revision>
  <dcterms:created xsi:type="dcterms:W3CDTF">2020-12-21T21:30:07Z</dcterms:created>
  <dcterms:modified xsi:type="dcterms:W3CDTF">2020-12-22T05:10:44Z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