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259" r:id="rId6"/>
    <p:sldId id="260" r:id="rId7"/>
    <p:sldId id="261" r:id="rId8"/>
    <p:sldId id="262" r:id="rId9"/>
    <p:sldId id="264" r:id="rId10"/>
    <p:sldId id="265" r:id="rId11"/>
    <p:sldId id="266" r:id="rId12"/>
    <p:sldId id="263" r:id="rId13"/>
    <p:sldId id="267" r:id="rId14"/>
    <p:sldId id="268" r:id="rId15"/>
    <p:sldId id="269" r:id="rId16"/>
    <p:sldId id="270"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p:restoredTop sz="94728"/>
  </p:normalViewPr>
  <p:slideViewPr>
    <p:cSldViewPr snapToGrid="0" snapToObjects="1">
      <p:cViewPr varScale="1">
        <p:scale>
          <a:sx n="212" d="100"/>
          <a:sy n="21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3586</TotalTime>
  <Words>2414</Words>
  <Application>Microsoft Macintosh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David</vt:lpstr>
      <vt:lpstr>metro-web</vt:lpstr>
      <vt:lpstr>Office Theme</vt:lpstr>
      <vt:lpstr>Terraform Overview</vt:lpstr>
      <vt:lpstr>Commands</vt:lpstr>
      <vt:lpstr>Credentials (AWS)</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26</cp:revision>
  <dcterms:created xsi:type="dcterms:W3CDTF">2020-08-09T03:42:39Z</dcterms:created>
  <dcterms:modified xsi:type="dcterms:W3CDTF">2020-08-14T10:55:51Z</dcterms:modified>
</cp:coreProperties>
</file>