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7"/>
    <p:restoredTop sz="94728"/>
  </p:normalViewPr>
  <p:slideViewPr>
    <p:cSldViewPr snapToGrid="0" snapToObjects="1">
      <p:cViewPr varScale="1">
        <p:scale>
          <a:sx n="212" d="100"/>
          <a:sy n="21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Apple</a:t>
            </a:r>
          </a:p>
        </p:txBody>
      </p:sp>
    </p:spTree>
    <p:extLst>
      <p:ext uri="{BB962C8B-B14F-4D97-AF65-F5344CB8AC3E}">
        <p14:creationId xmlns:p14="http://schemas.microsoft.com/office/powerpoint/2010/main" val="116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lnSpcReduction="10000"/>
          </a:bodyPr>
          <a:lstStyle/>
          <a:p>
            <a:pPr marL="0" indent="0">
              <a:buNone/>
            </a:pPr>
            <a:r>
              <a:rPr lang="en-IL" dirty="0"/>
              <a:t>Quick demo to create an AWS instance.</a:t>
            </a:r>
          </a:p>
          <a:p>
            <a:pPr marL="514350" indent="-51435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p>
          <a:p>
            <a:pPr marL="0" indent="0">
              <a:buNone/>
            </a:pPr>
            <a:endParaRPr lang="en-US" dirty="0"/>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a:t>
            </a:r>
            <a:r>
              <a:rPr lang="en-US" sz="1800" dirty="0" err="1"/>
              <a:t>delte</a:t>
            </a:r>
            <a:r>
              <a:rPr lang="en-US" sz="1800" dirty="0"/>
              <a:t> or lose your </a:t>
            </a:r>
            <a:r>
              <a:rPr lang="en-US" sz="1800" dirty="0" err="1"/>
              <a:t>tfstate</a:t>
            </a:r>
            <a:r>
              <a:rPr lang="en-US" sz="1800" dirty="0"/>
              <a:t> file</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practices,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2316</Words>
  <Application>Microsoft Macintosh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David</vt:lpstr>
      <vt:lpstr>metro-web</vt:lpstr>
      <vt:lpstr>Office Theme</vt:lpstr>
      <vt:lpstr>Terraform Overview</vt:lpstr>
      <vt:lpstr>Commands</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24</cp:revision>
  <dcterms:created xsi:type="dcterms:W3CDTF">2020-08-09T03:42:39Z</dcterms:created>
  <dcterms:modified xsi:type="dcterms:W3CDTF">2020-08-14T08:04:11Z</dcterms:modified>
</cp:coreProperties>
</file>