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Lora"/>
      <p:regular r:id="rId18"/>
      <p:bold r:id="rId19"/>
      <p:italic r:id="rId20"/>
      <p:boldItalic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22" Type="http://schemas.openxmlformats.org/officeDocument/2006/relationships/font" Target="fonts/CenturyGothic-regular.fntdata"/><Relationship Id="rId21" Type="http://schemas.openxmlformats.org/officeDocument/2006/relationships/font" Target="fonts/Lora-boldItalic.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ora-bold.fntdata"/><Relationship Id="rId18" Type="http://schemas.openxmlformats.org/officeDocument/2006/relationships/font" Target="fonts/Lo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 I’m sure you remember our last couple of projects consisted of beer and mountains and now that you know everything about beer and mountains, you are probably getting tired of us talking about it. So, </a:t>
            </a:r>
            <a:r>
              <a:rPr lang="ru-RU">
                <a:solidFill>
                  <a:srgbClr val="4D4D4D"/>
                </a:solidFill>
              </a:rPr>
              <a:t>o</a:t>
            </a:r>
            <a:r>
              <a:rPr lang="ru-RU">
                <a:solidFill>
                  <a:srgbClr val="4D4D4D"/>
                </a:solidFill>
              </a:rPr>
              <a:t>ur group consisting of David Alberghini, John Mowry, Bryce Wilkinson and myself decided to go a different direction than what we’ve been doing in the past</a:t>
            </a:r>
            <a:r>
              <a:rPr lang="ru-RU"/>
              <a:t>. John has some background in finance and presented us with the idea of doing something in the stock market. and here we are, STOCK MARKET PREDICTION using unsupervised machine learning using K-means clustering.</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ru-RU"/>
              <a:t>Unsupervised Machine Learning Project using K-Means Clustering</a:t>
            </a:r>
            <a:endParaRPr/>
          </a:p>
          <a:p>
            <a:pPr indent="0" lvl="0" marL="0" rtl="0" algn="l">
              <a:spcBef>
                <a:spcPts val="360"/>
              </a:spcBef>
              <a:spcAft>
                <a:spcPts val="0"/>
              </a:spcAft>
              <a:buNone/>
            </a:pPr>
            <a:r>
              <a:rPr lang="ru-RU"/>
              <a:t>John has experience with financial advising and we were tired of beer projects</a:t>
            </a:r>
            <a:endParaRPr/>
          </a:p>
          <a:p>
            <a:pPr indent="0" lvl="0" marL="0" rtl="0" algn="l">
              <a:spcBef>
                <a:spcPts val="360"/>
              </a:spcBef>
              <a:spcAft>
                <a:spcPts val="0"/>
              </a:spcAft>
              <a:buNone/>
            </a:pPr>
            <a:r>
              <a:t/>
            </a:r>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af1df0c47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af1df0c47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Overall moderate </a:t>
            </a:r>
            <a:r>
              <a:rPr lang="ru-RU"/>
              <a:t>usefulness</a:t>
            </a:r>
            <a:r>
              <a:rPr lang="ru-RU"/>
              <a:t>, </a:t>
            </a:r>
            <a:endParaRPr/>
          </a:p>
        </p:txBody>
      </p:sp>
      <p:sp>
        <p:nvSpPr>
          <p:cNvPr id="186" name="Google Shape;186;gdaf1df0c47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0458be7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0458be72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5 minute riff on how great Stepbrothers is as a allegory about our developmental stunting as a society.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93" name="Google Shape;193;gdd0458be72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0458be7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0458be7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solidFill>
                  <a:srgbClr val="4D4D4D"/>
                </a:solidFill>
              </a:rPr>
              <a:t>Overall we wanted to see if historical stock data would move together</a:t>
            </a:r>
            <a:endParaRPr>
              <a:solidFill>
                <a:srgbClr val="4D4D4D"/>
              </a:solidFill>
            </a:endParaRPr>
          </a:p>
          <a:p>
            <a:pPr indent="0" lvl="0" marL="0" rtl="0" algn="l">
              <a:spcBef>
                <a:spcPts val="360"/>
              </a:spcBef>
              <a:spcAft>
                <a:spcPts val="0"/>
              </a:spcAft>
              <a:buNone/>
            </a:pPr>
            <a:r>
              <a:rPr lang="ru-RU">
                <a:solidFill>
                  <a:srgbClr val="4D4D4D"/>
                </a:solidFill>
              </a:rPr>
              <a:t>Slide</a:t>
            </a:r>
            <a:endParaRPr>
              <a:solidFill>
                <a:srgbClr val="4D4D4D"/>
              </a:solidFill>
            </a:endParaRPr>
          </a:p>
          <a:p>
            <a:pPr indent="0" lvl="0" marL="0" rtl="0" algn="l">
              <a:spcBef>
                <a:spcPts val="360"/>
              </a:spcBef>
              <a:spcAft>
                <a:spcPts val="0"/>
              </a:spcAft>
              <a:buNone/>
            </a:pPr>
            <a:r>
              <a:rPr lang="ru-RU"/>
              <a:t>Talk to diversification vs. overloading into an area you feel there will be short term growth potential </a:t>
            </a:r>
            <a:endParaRPr/>
          </a:p>
          <a:p>
            <a:pPr indent="0" lvl="0" marL="0" rtl="0" algn="l">
              <a:spcBef>
                <a:spcPts val="360"/>
              </a:spcBef>
              <a:spcAft>
                <a:spcPts val="0"/>
              </a:spcAft>
              <a:buNone/>
            </a:pPr>
            <a:r>
              <a:rPr b="1" lang="ru-RU"/>
              <a:t>Tool aimed at newer investors</a:t>
            </a:r>
            <a:r>
              <a:rPr lang="ru-RU"/>
              <a:t>, with some experience that know what diversification is and why it is important</a:t>
            </a:r>
            <a:endParaRPr/>
          </a:p>
        </p:txBody>
      </p:sp>
      <p:sp>
        <p:nvSpPr>
          <p:cNvPr id="132" name="Google Shape;132;gdd0458be7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In summary, we investigated the set of 50 companies from finance.yahoo.com. We applied the K-Means Clustering algorithm to group each company based on their categories. First, we imported the data using the pandas-data reader library for 50 stocks from 05/11/2011 to 05/20/2021. Then we calculated each stock daily movement with their open and close price. We visualized the data using Exploratory Data Analysis (EDA) method. After that, we normalized our data and created a pipeline before applying the K-Means clustering algorithm. In the end, we use PCA to reduce the complexity of data and predict the label of each company by assigining them to 5 different clusters. We then saw that by reducing the dimensionality of data to two dimensions with PCA, our data becomes easier to visualize. So let’s take a deeper dive into this...</a:t>
            </a:r>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Ten year date was chosen to clean up the company merger issues that arise, as well as the rise of start-ups that had no data prior to the ten year timeframe.</a:t>
            </a:r>
            <a:endParaRPr/>
          </a:p>
          <a:p>
            <a:pPr indent="0" lvl="0" marL="0" rtl="0" algn="l">
              <a:spcBef>
                <a:spcPts val="360"/>
              </a:spcBef>
              <a:spcAft>
                <a:spcPts val="0"/>
              </a:spcAft>
              <a:buNone/>
            </a:pPr>
            <a:r>
              <a:rPr lang="ru-RU"/>
              <a:t>Real world application of this would be a script that a company would run overnight and the data would then be filtered. </a:t>
            </a:r>
            <a:endParaRPr/>
          </a:p>
          <a:p>
            <a:pPr indent="0" lvl="0" marL="0" rtl="0" algn="l">
              <a:spcBef>
                <a:spcPts val="360"/>
              </a:spcBef>
              <a:spcAft>
                <a:spcPts val="0"/>
              </a:spcAft>
              <a:buNone/>
            </a:pPr>
            <a:r>
              <a:rPr lang="ru-RU"/>
              <a:t>Our </a:t>
            </a:r>
            <a:r>
              <a:rPr lang="ru-RU"/>
              <a:t>process</a:t>
            </a:r>
            <a:r>
              <a:rPr lang="ru-RU"/>
              <a:t> uses the Yahoo API call takes roughly a minute to pull the ten year data from the 50 companies, so expanding that out to the entire NYSE would be an overnight automated task, with the data analyzed the next day. </a:t>
            </a:r>
            <a:endParaRPr/>
          </a:p>
          <a:p>
            <a:pPr indent="0" lvl="0" marL="0" rtl="0" algn="l">
              <a:spcBef>
                <a:spcPts val="360"/>
              </a:spcBef>
              <a:spcAft>
                <a:spcPts val="0"/>
              </a:spcAft>
              <a:buNone/>
            </a:pPr>
            <a:r>
              <a:rPr lang="ru-RU"/>
              <a:t>Data could run into a SQL database where information could be filtered, but in order to conserve memory, we opted for the </a:t>
            </a:r>
            <a:r>
              <a:rPr lang="ru-RU"/>
              <a:t>call</a:t>
            </a:r>
            <a:r>
              <a:rPr lang="ru-RU"/>
              <a:t> each time. </a:t>
            </a:r>
            <a:endParaRPr/>
          </a:p>
          <a:p>
            <a:pPr indent="0" lvl="0" marL="0" rtl="0" algn="l">
              <a:spcBef>
                <a:spcPts val="360"/>
              </a:spcBef>
              <a:spcAft>
                <a:spcPts val="0"/>
              </a:spcAft>
              <a:buNone/>
            </a:pPr>
            <a:r>
              <a:rPr lang="ru-RU"/>
              <a:t>Run on different dates to kill time and show the tables changing</a:t>
            </a:r>
            <a:endParaRPr/>
          </a:p>
        </p:txBody>
      </p:sp>
      <p:sp>
        <p:nvSpPr>
          <p:cNvPr id="144" name="Google Shape;1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0458be7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0458be72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gdd0458be72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1521ef2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e1521ef2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gde1521ef2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e1521ef27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e1521ef27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High inertia due to companies being independent </a:t>
            </a:r>
            <a:r>
              <a:rPr lang="ru-RU"/>
              <a:t>entities</a:t>
            </a:r>
            <a:r>
              <a:rPr lang="ru-RU"/>
              <a:t>, if high value companies always moved together, investing would be easy. </a:t>
            </a:r>
            <a:endParaRPr/>
          </a:p>
        </p:txBody>
      </p:sp>
      <p:sp>
        <p:nvSpPr>
          <p:cNvPr id="165" name="Google Shape;165;gde1521ef27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e1521ef27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e1521ef27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a:t>PCA provides one dimensional data analysis</a:t>
            </a:r>
            <a:endParaRPr/>
          </a:p>
          <a:p>
            <a:pPr indent="0" lvl="0" marL="0" rtl="0" algn="l">
              <a:spcBef>
                <a:spcPts val="360"/>
              </a:spcBef>
              <a:spcAft>
                <a:spcPts val="0"/>
              </a:spcAft>
              <a:buNone/>
            </a:pPr>
            <a:r>
              <a:rPr lang="ru-RU"/>
              <a:t>show graphs from different cluster models</a:t>
            </a:r>
            <a:endParaRPr/>
          </a:p>
          <a:p>
            <a:pPr indent="0" lvl="0" marL="0" rtl="0" algn="l">
              <a:spcBef>
                <a:spcPts val="360"/>
              </a:spcBef>
              <a:spcAft>
                <a:spcPts val="0"/>
              </a:spcAft>
              <a:buNone/>
            </a:pPr>
            <a:r>
              <a:rPr lang="ru-RU"/>
              <a:t>Talk about how the colors are the are the company groupings, but there is no labeling, so it is purely a visual representation</a:t>
            </a:r>
            <a:endParaRPr/>
          </a:p>
          <a:p>
            <a:pPr indent="0" lvl="0" marL="0" rtl="0" algn="l">
              <a:spcBef>
                <a:spcPts val="360"/>
              </a:spcBef>
              <a:spcAft>
                <a:spcPts val="0"/>
              </a:spcAft>
              <a:buNone/>
            </a:pPr>
            <a:r>
              <a:rPr lang="ru-RU"/>
              <a:t>Transitions to the tables to show the company groupings which </a:t>
            </a:r>
            <a:r>
              <a:rPr lang="ru-RU"/>
              <a:t>provide the names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ru-RU" sz="1350">
                <a:solidFill>
                  <a:srgbClr val="3A3B41"/>
                </a:solidFill>
                <a:highlight>
                  <a:srgbClr val="FFFFFF"/>
                </a:highlight>
                <a:latin typeface="Lora"/>
                <a:ea typeface="Lora"/>
                <a:cs typeface="Lora"/>
                <a:sym typeface="Lora"/>
              </a:rPr>
              <a:t>Principal Component Analysis, or PCA, is a dimensionality-reduction method that is often used to reduce the dimensionality of large data sets, by transforming a large set of variables into a smaller one that still contains most of the information in the large set.</a:t>
            </a:r>
            <a:endParaRPr/>
          </a:p>
        </p:txBody>
      </p:sp>
      <p:sp>
        <p:nvSpPr>
          <p:cNvPr id="172" name="Google Shape;172;gde1521ef27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4eddec8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e4eddec8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de4eddec89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2771775" y="3141663"/>
            <a:ext cx="5903913" cy="110966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 name="Google Shape;14;p2"/>
          <p:cNvSpPr txBox="1"/>
          <p:nvPr>
            <p:ph idx="1" type="subTitle"/>
          </p:nvPr>
        </p:nvSpPr>
        <p:spPr>
          <a:xfrm>
            <a:off x="2771775" y="3813175"/>
            <a:ext cx="5903913" cy="696913"/>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r">
              <a:spcBef>
                <a:spcPts val="480"/>
              </a:spcBef>
              <a:spcAft>
                <a:spcPts val="0"/>
              </a:spcAft>
              <a:buClr>
                <a:schemeClr val="dk2"/>
              </a:buClr>
              <a:buSzPts val="2400"/>
              <a:buFont typeface="Century Gothic"/>
              <a:buNone/>
              <a:defRPr b="1" sz="2400"/>
            </a:lvl1pPr>
            <a:lvl2pPr lvl="1" algn="l">
              <a:spcBef>
                <a:spcPts val="360"/>
              </a:spcBef>
              <a:spcAft>
                <a:spcPts val="0"/>
              </a:spcAft>
              <a:buClr>
                <a:schemeClr val="dk2"/>
              </a:buClr>
              <a:buSzPts val="1800"/>
              <a:buChar char="–"/>
              <a:defRPr/>
            </a:lvl2pPr>
            <a:lvl3pPr lvl="2" algn="l">
              <a:spcBef>
                <a:spcPts val="360"/>
              </a:spcBef>
              <a:spcAft>
                <a:spcPts val="0"/>
              </a:spcAft>
              <a:buClr>
                <a:schemeClr val="dk2"/>
              </a:buClr>
              <a:buSzPts val="1800"/>
              <a:buChar char="•"/>
              <a:defRPr/>
            </a:lvl3pPr>
            <a:lvl4pPr lvl="3" algn="l">
              <a:spcBef>
                <a:spcPts val="360"/>
              </a:spcBef>
              <a:spcAft>
                <a:spcPts val="0"/>
              </a:spcAft>
              <a:buClr>
                <a:schemeClr val="dk2"/>
              </a:buClr>
              <a:buSzPts val="1800"/>
              <a:buChar char="–"/>
              <a:defRPr/>
            </a:lvl4pPr>
            <a:lvl5pPr lvl="4" algn="l">
              <a:spcBef>
                <a:spcPts val="360"/>
              </a:spcBef>
              <a:spcAft>
                <a:spcPts val="0"/>
              </a:spcAft>
              <a:buClr>
                <a:schemeClr val="dk2"/>
              </a:buClr>
              <a:buSzPts val="1800"/>
              <a:buChar char="»"/>
              <a:defRPr/>
            </a:lvl5pPr>
            <a:lvl6pPr lvl="5" algn="l">
              <a:spcBef>
                <a:spcPts val="360"/>
              </a:spcBef>
              <a:spcAft>
                <a:spcPts val="0"/>
              </a:spcAft>
              <a:buClr>
                <a:schemeClr val="dk2"/>
              </a:buClr>
              <a:buSzPts val="1800"/>
              <a:buChar char="»"/>
              <a:defRPr/>
            </a:lvl6pPr>
            <a:lvl7pPr lvl="6" algn="l">
              <a:spcBef>
                <a:spcPts val="360"/>
              </a:spcBef>
              <a:spcAft>
                <a:spcPts val="0"/>
              </a:spcAft>
              <a:buClr>
                <a:schemeClr val="dk2"/>
              </a:buClr>
              <a:buSzPts val="1800"/>
              <a:buChar char="»"/>
              <a:defRPr/>
            </a:lvl7pPr>
            <a:lvl8pPr lvl="7" algn="l">
              <a:spcBef>
                <a:spcPts val="360"/>
              </a:spcBef>
              <a:spcAft>
                <a:spcPts val="0"/>
              </a:spcAft>
              <a:buClr>
                <a:schemeClr val="dk2"/>
              </a:buClr>
              <a:buSzPts val="1800"/>
              <a:buChar char="»"/>
              <a:defRPr/>
            </a:lvl8pPr>
            <a:lvl9pPr lvl="8" algn="l">
              <a:spcBef>
                <a:spcPts val="360"/>
              </a:spcBef>
              <a:spcAft>
                <a:spcPts val="0"/>
              </a:spcAft>
              <a:buClr>
                <a:schemeClr val="dk2"/>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4" name="Google Shape;44;p11"/>
          <p:cNvSpPr txBox="1"/>
          <p:nvPr>
            <p:ph idx="1" type="body"/>
          </p:nvPr>
        </p:nvSpPr>
        <p:spPr>
          <a:xfrm rot="5400000">
            <a:off x="1800225" y="584200"/>
            <a:ext cx="489585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4284663" y="3068638"/>
            <a:ext cx="5472112" cy="18716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7" name="Google Shape;47;p12"/>
          <p:cNvSpPr txBox="1"/>
          <p:nvPr>
            <p:ph idx="1" type="body"/>
          </p:nvPr>
        </p:nvSpPr>
        <p:spPr>
          <a:xfrm rot="5400000">
            <a:off x="464344" y="1272381"/>
            <a:ext cx="5472112" cy="54641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4"/>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Century Gothic"/>
              <a:buNone/>
              <a:defRPr/>
            </a:lvl1pPr>
            <a:lvl2pPr lvl="1" algn="ctr">
              <a:spcBef>
                <a:spcPts val="560"/>
              </a:spcBef>
              <a:spcAft>
                <a:spcPts val="0"/>
              </a:spcAft>
              <a:buClr>
                <a:schemeClr val="dk1"/>
              </a:buClr>
              <a:buSzPts val="2800"/>
              <a:buFont typeface="Century Gothic"/>
              <a:buNone/>
              <a:defRPr/>
            </a:lvl2pPr>
            <a:lvl3pPr lvl="2" algn="ctr">
              <a:spcBef>
                <a:spcPts val="480"/>
              </a:spcBef>
              <a:spcAft>
                <a:spcPts val="0"/>
              </a:spcAft>
              <a:buClr>
                <a:schemeClr val="dk1"/>
              </a:buClr>
              <a:buSzPts val="2400"/>
              <a:buFont typeface="Century Gothic"/>
              <a:buNone/>
              <a:defRPr/>
            </a:lvl3pPr>
            <a:lvl4pPr lvl="3" algn="ctr">
              <a:spcBef>
                <a:spcPts val="400"/>
              </a:spcBef>
              <a:spcAft>
                <a:spcPts val="0"/>
              </a:spcAft>
              <a:buClr>
                <a:schemeClr val="dk1"/>
              </a:buClr>
              <a:buSzPts val="2000"/>
              <a:buFont typeface="Century Gothic"/>
              <a:buNone/>
              <a:defRPr/>
            </a:lvl4pPr>
            <a:lvl5pPr lvl="4" algn="ctr">
              <a:spcBef>
                <a:spcPts val="400"/>
              </a:spcBef>
              <a:spcAft>
                <a:spcPts val="0"/>
              </a:spcAft>
              <a:buClr>
                <a:schemeClr val="dk1"/>
              </a:buClr>
              <a:buSzPts val="2000"/>
              <a:buFont typeface="Century Gothic"/>
              <a:buNone/>
              <a:defRPr/>
            </a:lvl5pPr>
            <a:lvl6pPr lvl="5" algn="ctr">
              <a:spcBef>
                <a:spcPts val="400"/>
              </a:spcBef>
              <a:spcAft>
                <a:spcPts val="0"/>
              </a:spcAft>
              <a:buClr>
                <a:schemeClr val="dk1"/>
              </a:buClr>
              <a:buSzPts val="2000"/>
              <a:buFont typeface="Century Gothic"/>
              <a:buNone/>
              <a:defRPr/>
            </a:lvl6pPr>
            <a:lvl7pPr lvl="6" algn="ctr">
              <a:spcBef>
                <a:spcPts val="400"/>
              </a:spcBef>
              <a:spcAft>
                <a:spcPts val="0"/>
              </a:spcAft>
              <a:buClr>
                <a:schemeClr val="dk1"/>
              </a:buClr>
              <a:buSzPts val="2000"/>
              <a:buFont typeface="Century Gothic"/>
              <a:buNone/>
              <a:defRPr/>
            </a:lvl7pPr>
            <a:lvl8pPr lvl="7" algn="ctr">
              <a:spcBef>
                <a:spcPts val="400"/>
              </a:spcBef>
              <a:spcAft>
                <a:spcPts val="0"/>
              </a:spcAft>
              <a:buClr>
                <a:schemeClr val="dk1"/>
              </a:buClr>
              <a:buSzPts val="2000"/>
              <a:buFont typeface="Century Gothic"/>
              <a:buNone/>
              <a:defRPr/>
            </a:lvl8pPr>
            <a:lvl9pPr lvl="8" algn="ctr">
              <a:spcBef>
                <a:spcPts val="400"/>
              </a:spcBef>
              <a:spcAft>
                <a:spcPts val="0"/>
              </a:spcAft>
              <a:buClr>
                <a:schemeClr val="dk1"/>
              </a:buClr>
              <a:buSzPts val="2000"/>
              <a:buFont typeface="Century Gothic"/>
              <a:buNone/>
              <a:defRPr/>
            </a:lvl9pPr>
          </a:lstStyle>
          <a:p/>
        </p:txBody>
      </p:sp>
      <p:sp>
        <p:nvSpPr>
          <p:cNvPr id="63" name="Google Shape;63;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Century Gothic"/>
              <a:buNone/>
              <a:defRPr sz="2000"/>
            </a:lvl1pPr>
            <a:lvl2pPr indent="-228600" lvl="1" marL="914400" algn="l">
              <a:spcBef>
                <a:spcPts val="360"/>
              </a:spcBef>
              <a:spcAft>
                <a:spcPts val="0"/>
              </a:spcAft>
              <a:buClr>
                <a:schemeClr val="dk1"/>
              </a:buClr>
              <a:buSzPts val="1800"/>
              <a:buFont typeface="Century Gothic"/>
              <a:buNone/>
              <a:defRPr sz="1800"/>
            </a:lvl2pPr>
            <a:lvl3pPr indent="-228600" lvl="2" marL="1371600" algn="l">
              <a:spcBef>
                <a:spcPts val="320"/>
              </a:spcBef>
              <a:spcAft>
                <a:spcPts val="0"/>
              </a:spcAft>
              <a:buClr>
                <a:schemeClr val="dk1"/>
              </a:buClr>
              <a:buSzPts val="1600"/>
              <a:buFont typeface="Century Gothic"/>
              <a:buNone/>
              <a:defRPr sz="1600"/>
            </a:lvl3pPr>
            <a:lvl4pPr indent="-228600" lvl="3" marL="1828800" algn="l">
              <a:spcBef>
                <a:spcPts val="280"/>
              </a:spcBef>
              <a:spcAft>
                <a:spcPts val="0"/>
              </a:spcAft>
              <a:buClr>
                <a:schemeClr val="dk1"/>
              </a:buClr>
              <a:buSzPts val="1400"/>
              <a:buFont typeface="Century Gothic"/>
              <a:buNone/>
              <a:defRPr sz="1400"/>
            </a:lvl4pPr>
            <a:lvl5pPr indent="-228600" lvl="4" marL="2286000" algn="l">
              <a:spcBef>
                <a:spcPts val="280"/>
              </a:spcBef>
              <a:spcAft>
                <a:spcPts val="0"/>
              </a:spcAft>
              <a:buClr>
                <a:schemeClr val="dk1"/>
              </a:buClr>
              <a:buSzPts val="1400"/>
              <a:buFont typeface="Century Gothic"/>
              <a:buNone/>
              <a:defRPr sz="1400"/>
            </a:lvl5pPr>
            <a:lvl6pPr indent="-228600" lvl="5" marL="2743200" algn="l">
              <a:spcBef>
                <a:spcPts val="280"/>
              </a:spcBef>
              <a:spcAft>
                <a:spcPts val="0"/>
              </a:spcAft>
              <a:buClr>
                <a:schemeClr val="dk1"/>
              </a:buClr>
              <a:buSzPts val="1400"/>
              <a:buFont typeface="Century Gothic"/>
              <a:buNone/>
              <a:defRPr sz="1400"/>
            </a:lvl6pPr>
            <a:lvl7pPr indent="-228600" lvl="6" marL="3200400" algn="l">
              <a:spcBef>
                <a:spcPts val="280"/>
              </a:spcBef>
              <a:spcAft>
                <a:spcPts val="0"/>
              </a:spcAft>
              <a:buClr>
                <a:schemeClr val="dk1"/>
              </a:buClr>
              <a:buSzPts val="1400"/>
              <a:buFont typeface="Century Gothic"/>
              <a:buNone/>
              <a:defRPr sz="1400"/>
            </a:lvl7pPr>
            <a:lvl8pPr indent="-228600" lvl="7" marL="3657600" algn="l">
              <a:spcBef>
                <a:spcPts val="280"/>
              </a:spcBef>
              <a:spcAft>
                <a:spcPts val="0"/>
              </a:spcAft>
              <a:buClr>
                <a:schemeClr val="dk1"/>
              </a:buClr>
              <a:buSzPts val="1400"/>
              <a:buFont typeface="Century Gothic"/>
              <a:buNone/>
              <a:defRPr sz="1400"/>
            </a:lvl8pPr>
            <a:lvl9pPr indent="-228600" lvl="8" marL="4114800" algn="l">
              <a:spcBef>
                <a:spcPts val="280"/>
              </a:spcBef>
              <a:spcAft>
                <a:spcPts val="0"/>
              </a:spcAft>
              <a:buClr>
                <a:schemeClr val="dk1"/>
              </a:buClr>
              <a:buSzPts val="1400"/>
              <a:buFont typeface="Century Gothic"/>
              <a:buNone/>
              <a:defRPr sz="1400"/>
            </a:lvl9pPr>
          </a:lstStyle>
          <a:p/>
        </p:txBody>
      </p:sp>
      <p:sp>
        <p:nvSpPr>
          <p:cNvPr id="69" name="Google Shape;69;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7"/>
          <p:cNvSpPr txBox="1"/>
          <p:nvPr>
            <p:ph idx="1" type="body"/>
          </p:nvPr>
        </p:nvSpPr>
        <p:spPr>
          <a:xfrm>
            <a:off x="1908175" y="1600200"/>
            <a:ext cx="3313113"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entury Gothic"/>
              <a:buChar char="•"/>
              <a:defRPr sz="2800"/>
            </a:lvl1pPr>
            <a:lvl2pPr indent="-381000" lvl="1" marL="914400" algn="l">
              <a:spcBef>
                <a:spcPts val="480"/>
              </a:spcBef>
              <a:spcAft>
                <a:spcPts val="0"/>
              </a:spcAft>
              <a:buClr>
                <a:schemeClr val="dk1"/>
              </a:buClr>
              <a:buSzPts val="2400"/>
              <a:buFont typeface="Century Gothic"/>
              <a:buChar char="–"/>
              <a:defRPr sz="2400"/>
            </a:lvl2pPr>
            <a:lvl3pPr indent="-355600" lvl="2" marL="1371600" algn="l">
              <a:spcBef>
                <a:spcPts val="400"/>
              </a:spcBef>
              <a:spcAft>
                <a:spcPts val="0"/>
              </a:spcAft>
              <a:buClr>
                <a:schemeClr val="dk1"/>
              </a:buClr>
              <a:buSzPts val="2000"/>
              <a:buFont typeface="Century Gothic"/>
              <a:buChar char="•"/>
              <a:defRPr sz="2000"/>
            </a:lvl3pPr>
            <a:lvl4pPr indent="-342900" lvl="3" marL="1828800" algn="l">
              <a:spcBef>
                <a:spcPts val="360"/>
              </a:spcBef>
              <a:spcAft>
                <a:spcPts val="0"/>
              </a:spcAft>
              <a:buClr>
                <a:schemeClr val="dk1"/>
              </a:buClr>
              <a:buSzPts val="1800"/>
              <a:buFont typeface="Century Gothic"/>
              <a:buChar char="–"/>
              <a:defRPr sz="1800"/>
            </a:lvl4pPr>
            <a:lvl5pPr indent="-342900" lvl="4" marL="2286000" algn="l">
              <a:spcBef>
                <a:spcPts val="360"/>
              </a:spcBef>
              <a:spcAft>
                <a:spcPts val="0"/>
              </a:spcAft>
              <a:buClr>
                <a:schemeClr val="dk1"/>
              </a:buClr>
              <a:buSzPts val="1800"/>
              <a:buFont typeface="Century Gothic"/>
              <a:buChar char="»"/>
              <a:defRPr sz="1800"/>
            </a:lvl5pPr>
            <a:lvl6pPr indent="-342900" lvl="5" marL="2743200" algn="l">
              <a:spcBef>
                <a:spcPts val="360"/>
              </a:spcBef>
              <a:spcAft>
                <a:spcPts val="0"/>
              </a:spcAft>
              <a:buClr>
                <a:schemeClr val="dk1"/>
              </a:buClr>
              <a:buSzPts val="1800"/>
              <a:buFont typeface="Century Gothic"/>
              <a:buChar char="»"/>
              <a:defRPr sz="1800"/>
            </a:lvl6pPr>
            <a:lvl7pPr indent="-342900" lvl="6" marL="3200400" algn="l">
              <a:spcBef>
                <a:spcPts val="360"/>
              </a:spcBef>
              <a:spcAft>
                <a:spcPts val="0"/>
              </a:spcAft>
              <a:buClr>
                <a:schemeClr val="dk1"/>
              </a:buClr>
              <a:buSzPts val="1800"/>
              <a:buFont typeface="Century Gothic"/>
              <a:buChar char="»"/>
              <a:defRPr sz="1800"/>
            </a:lvl7pPr>
            <a:lvl8pPr indent="-342900" lvl="7" marL="3657600" algn="l">
              <a:spcBef>
                <a:spcPts val="360"/>
              </a:spcBef>
              <a:spcAft>
                <a:spcPts val="0"/>
              </a:spcAft>
              <a:buClr>
                <a:schemeClr val="dk1"/>
              </a:buClr>
              <a:buSzPts val="1800"/>
              <a:buFont typeface="Century Gothic"/>
              <a:buChar char="»"/>
              <a:defRPr sz="1800"/>
            </a:lvl8pPr>
            <a:lvl9pPr indent="-342900" lvl="8" marL="4114800" algn="l">
              <a:spcBef>
                <a:spcPts val="360"/>
              </a:spcBef>
              <a:spcAft>
                <a:spcPts val="0"/>
              </a:spcAft>
              <a:buClr>
                <a:schemeClr val="dk1"/>
              </a:buClr>
              <a:buSzPts val="1800"/>
              <a:buFont typeface="Century Gothic"/>
              <a:buChar char="»"/>
              <a:defRPr sz="1800"/>
            </a:lvl9pPr>
          </a:lstStyle>
          <a:p/>
        </p:txBody>
      </p:sp>
      <p:sp>
        <p:nvSpPr>
          <p:cNvPr id="75" name="Google Shape;75;p17"/>
          <p:cNvSpPr txBox="1"/>
          <p:nvPr>
            <p:ph idx="2" type="body"/>
          </p:nvPr>
        </p:nvSpPr>
        <p:spPr>
          <a:xfrm>
            <a:off x="5373688" y="1600200"/>
            <a:ext cx="3313112"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entury Gothic"/>
              <a:buChar char="•"/>
              <a:defRPr sz="2800"/>
            </a:lvl1pPr>
            <a:lvl2pPr indent="-381000" lvl="1" marL="914400" algn="l">
              <a:spcBef>
                <a:spcPts val="480"/>
              </a:spcBef>
              <a:spcAft>
                <a:spcPts val="0"/>
              </a:spcAft>
              <a:buClr>
                <a:schemeClr val="dk1"/>
              </a:buClr>
              <a:buSzPts val="2400"/>
              <a:buFont typeface="Century Gothic"/>
              <a:buChar char="–"/>
              <a:defRPr sz="2400"/>
            </a:lvl2pPr>
            <a:lvl3pPr indent="-355600" lvl="2" marL="1371600" algn="l">
              <a:spcBef>
                <a:spcPts val="400"/>
              </a:spcBef>
              <a:spcAft>
                <a:spcPts val="0"/>
              </a:spcAft>
              <a:buClr>
                <a:schemeClr val="dk1"/>
              </a:buClr>
              <a:buSzPts val="2000"/>
              <a:buFont typeface="Century Gothic"/>
              <a:buChar char="•"/>
              <a:defRPr sz="2000"/>
            </a:lvl3pPr>
            <a:lvl4pPr indent="-342900" lvl="3" marL="1828800" algn="l">
              <a:spcBef>
                <a:spcPts val="360"/>
              </a:spcBef>
              <a:spcAft>
                <a:spcPts val="0"/>
              </a:spcAft>
              <a:buClr>
                <a:schemeClr val="dk1"/>
              </a:buClr>
              <a:buSzPts val="1800"/>
              <a:buFont typeface="Century Gothic"/>
              <a:buChar char="–"/>
              <a:defRPr sz="1800"/>
            </a:lvl4pPr>
            <a:lvl5pPr indent="-342900" lvl="4" marL="2286000" algn="l">
              <a:spcBef>
                <a:spcPts val="360"/>
              </a:spcBef>
              <a:spcAft>
                <a:spcPts val="0"/>
              </a:spcAft>
              <a:buClr>
                <a:schemeClr val="dk1"/>
              </a:buClr>
              <a:buSzPts val="1800"/>
              <a:buFont typeface="Century Gothic"/>
              <a:buChar char="»"/>
              <a:defRPr sz="1800"/>
            </a:lvl5pPr>
            <a:lvl6pPr indent="-342900" lvl="5" marL="2743200" algn="l">
              <a:spcBef>
                <a:spcPts val="360"/>
              </a:spcBef>
              <a:spcAft>
                <a:spcPts val="0"/>
              </a:spcAft>
              <a:buClr>
                <a:schemeClr val="dk1"/>
              </a:buClr>
              <a:buSzPts val="1800"/>
              <a:buFont typeface="Century Gothic"/>
              <a:buChar char="»"/>
              <a:defRPr sz="1800"/>
            </a:lvl6pPr>
            <a:lvl7pPr indent="-342900" lvl="6" marL="3200400" algn="l">
              <a:spcBef>
                <a:spcPts val="360"/>
              </a:spcBef>
              <a:spcAft>
                <a:spcPts val="0"/>
              </a:spcAft>
              <a:buClr>
                <a:schemeClr val="dk1"/>
              </a:buClr>
              <a:buSzPts val="1800"/>
              <a:buFont typeface="Century Gothic"/>
              <a:buChar char="»"/>
              <a:defRPr sz="1800"/>
            </a:lvl7pPr>
            <a:lvl8pPr indent="-342900" lvl="7" marL="3657600" algn="l">
              <a:spcBef>
                <a:spcPts val="360"/>
              </a:spcBef>
              <a:spcAft>
                <a:spcPts val="0"/>
              </a:spcAft>
              <a:buClr>
                <a:schemeClr val="dk1"/>
              </a:buClr>
              <a:buSzPts val="1800"/>
              <a:buFont typeface="Century Gothic"/>
              <a:buChar char="»"/>
              <a:defRPr sz="1800"/>
            </a:lvl8pPr>
            <a:lvl9pPr indent="-342900" lvl="8" marL="4114800" algn="l">
              <a:spcBef>
                <a:spcPts val="360"/>
              </a:spcBef>
              <a:spcAft>
                <a:spcPts val="0"/>
              </a:spcAft>
              <a:buClr>
                <a:schemeClr val="dk1"/>
              </a:buClr>
              <a:buSzPts val="1800"/>
              <a:buFont typeface="Century Gothic"/>
              <a:buChar char="»"/>
              <a:defRPr sz="1800"/>
            </a:lvl9pPr>
          </a:lstStyle>
          <a:p/>
        </p:txBody>
      </p:sp>
      <p:sp>
        <p:nvSpPr>
          <p:cNvPr id="76" name="Google Shape;76;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entury Gothic"/>
              <a:buNone/>
              <a:defRPr b="1" sz="2400"/>
            </a:lvl1pPr>
            <a:lvl2pPr indent="-228600" lvl="1" marL="914400" algn="l">
              <a:spcBef>
                <a:spcPts val="400"/>
              </a:spcBef>
              <a:spcAft>
                <a:spcPts val="0"/>
              </a:spcAft>
              <a:buClr>
                <a:schemeClr val="dk1"/>
              </a:buClr>
              <a:buSzPts val="2000"/>
              <a:buFont typeface="Century Gothic"/>
              <a:buNone/>
              <a:defRPr b="1" sz="2000"/>
            </a:lvl2pPr>
            <a:lvl3pPr indent="-228600" lvl="2" marL="1371600" algn="l">
              <a:spcBef>
                <a:spcPts val="360"/>
              </a:spcBef>
              <a:spcAft>
                <a:spcPts val="0"/>
              </a:spcAft>
              <a:buClr>
                <a:schemeClr val="dk1"/>
              </a:buClr>
              <a:buSzPts val="1800"/>
              <a:buFont typeface="Century Gothic"/>
              <a:buNone/>
              <a:defRPr b="1" sz="1800"/>
            </a:lvl3pPr>
            <a:lvl4pPr indent="-228600" lvl="3" marL="1828800" algn="l">
              <a:spcBef>
                <a:spcPts val="320"/>
              </a:spcBef>
              <a:spcAft>
                <a:spcPts val="0"/>
              </a:spcAft>
              <a:buClr>
                <a:schemeClr val="dk1"/>
              </a:buClr>
              <a:buSzPts val="1600"/>
              <a:buFont typeface="Century Gothic"/>
              <a:buNone/>
              <a:defRPr b="1" sz="1600"/>
            </a:lvl4pPr>
            <a:lvl5pPr indent="-228600" lvl="4" marL="2286000" algn="l">
              <a:spcBef>
                <a:spcPts val="320"/>
              </a:spcBef>
              <a:spcAft>
                <a:spcPts val="0"/>
              </a:spcAft>
              <a:buClr>
                <a:schemeClr val="dk1"/>
              </a:buClr>
              <a:buSzPts val="1600"/>
              <a:buFont typeface="Century Gothic"/>
              <a:buNone/>
              <a:defRPr b="1" sz="1600"/>
            </a:lvl5pPr>
            <a:lvl6pPr indent="-228600" lvl="5" marL="2743200" algn="l">
              <a:spcBef>
                <a:spcPts val="320"/>
              </a:spcBef>
              <a:spcAft>
                <a:spcPts val="0"/>
              </a:spcAft>
              <a:buClr>
                <a:schemeClr val="dk1"/>
              </a:buClr>
              <a:buSzPts val="1600"/>
              <a:buFont typeface="Century Gothic"/>
              <a:buNone/>
              <a:defRPr b="1" sz="1600"/>
            </a:lvl6pPr>
            <a:lvl7pPr indent="-228600" lvl="6" marL="3200400" algn="l">
              <a:spcBef>
                <a:spcPts val="320"/>
              </a:spcBef>
              <a:spcAft>
                <a:spcPts val="0"/>
              </a:spcAft>
              <a:buClr>
                <a:schemeClr val="dk1"/>
              </a:buClr>
              <a:buSzPts val="1600"/>
              <a:buFont typeface="Century Gothic"/>
              <a:buNone/>
              <a:defRPr b="1" sz="1600"/>
            </a:lvl7pPr>
            <a:lvl8pPr indent="-228600" lvl="7" marL="3657600" algn="l">
              <a:spcBef>
                <a:spcPts val="320"/>
              </a:spcBef>
              <a:spcAft>
                <a:spcPts val="0"/>
              </a:spcAft>
              <a:buClr>
                <a:schemeClr val="dk1"/>
              </a:buClr>
              <a:buSzPts val="1600"/>
              <a:buFont typeface="Century Gothic"/>
              <a:buNone/>
              <a:defRPr b="1" sz="1600"/>
            </a:lvl8pPr>
            <a:lvl9pPr indent="-228600" lvl="8" marL="4114800" algn="l">
              <a:spcBef>
                <a:spcPts val="320"/>
              </a:spcBef>
              <a:spcAft>
                <a:spcPts val="0"/>
              </a:spcAft>
              <a:buClr>
                <a:schemeClr val="dk1"/>
              </a:buClr>
              <a:buSzPts val="1600"/>
              <a:buFont typeface="Century Gothic"/>
              <a:buNone/>
              <a:defRPr b="1" sz="1600"/>
            </a:lvl9pPr>
          </a:lstStyle>
          <a:p/>
        </p:txBody>
      </p:sp>
      <p:sp>
        <p:nvSpPr>
          <p:cNvPr id="82" name="Google Shape;82;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entury Gothic"/>
              <a:buChar char="•"/>
              <a:defRPr sz="2400"/>
            </a:lvl1pPr>
            <a:lvl2pPr indent="-355600" lvl="1" marL="914400" algn="l">
              <a:spcBef>
                <a:spcPts val="400"/>
              </a:spcBef>
              <a:spcAft>
                <a:spcPts val="0"/>
              </a:spcAft>
              <a:buClr>
                <a:schemeClr val="dk1"/>
              </a:buClr>
              <a:buSzPts val="2000"/>
              <a:buFont typeface="Century Gothic"/>
              <a:buChar char="–"/>
              <a:defRPr sz="2000"/>
            </a:lvl2pPr>
            <a:lvl3pPr indent="-342900" lvl="2" marL="1371600" algn="l">
              <a:spcBef>
                <a:spcPts val="360"/>
              </a:spcBef>
              <a:spcAft>
                <a:spcPts val="0"/>
              </a:spcAft>
              <a:buClr>
                <a:schemeClr val="dk1"/>
              </a:buClr>
              <a:buSzPts val="1800"/>
              <a:buFont typeface="Century Gothic"/>
              <a:buChar char="•"/>
              <a:defRPr sz="1800"/>
            </a:lvl3pPr>
            <a:lvl4pPr indent="-330200" lvl="3" marL="1828800" algn="l">
              <a:spcBef>
                <a:spcPts val="320"/>
              </a:spcBef>
              <a:spcAft>
                <a:spcPts val="0"/>
              </a:spcAft>
              <a:buClr>
                <a:schemeClr val="dk1"/>
              </a:buClr>
              <a:buSzPts val="1600"/>
              <a:buFont typeface="Century Gothic"/>
              <a:buChar char="–"/>
              <a:defRPr sz="1600"/>
            </a:lvl4pPr>
            <a:lvl5pPr indent="-330200" lvl="4" marL="2286000" algn="l">
              <a:spcBef>
                <a:spcPts val="320"/>
              </a:spcBef>
              <a:spcAft>
                <a:spcPts val="0"/>
              </a:spcAft>
              <a:buClr>
                <a:schemeClr val="dk1"/>
              </a:buClr>
              <a:buSzPts val="1600"/>
              <a:buFont typeface="Century Gothic"/>
              <a:buChar char="»"/>
              <a:defRPr sz="1600"/>
            </a:lvl5pPr>
            <a:lvl6pPr indent="-330200" lvl="5" marL="2743200" algn="l">
              <a:spcBef>
                <a:spcPts val="320"/>
              </a:spcBef>
              <a:spcAft>
                <a:spcPts val="0"/>
              </a:spcAft>
              <a:buClr>
                <a:schemeClr val="dk1"/>
              </a:buClr>
              <a:buSzPts val="1600"/>
              <a:buFont typeface="Century Gothic"/>
              <a:buChar char="»"/>
              <a:defRPr sz="1600"/>
            </a:lvl6pPr>
            <a:lvl7pPr indent="-330200" lvl="6" marL="3200400" algn="l">
              <a:spcBef>
                <a:spcPts val="320"/>
              </a:spcBef>
              <a:spcAft>
                <a:spcPts val="0"/>
              </a:spcAft>
              <a:buClr>
                <a:schemeClr val="dk1"/>
              </a:buClr>
              <a:buSzPts val="1600"/>
              <a:buFont typeface="Century Gothic"/>
              <a:buChar char="»"/>
              <a:defRPr sz="1600"/>
            </a:lvl7pPr>
            <a:lvl8pPr indent="-330200" lvl="7" marL="3657600" algn="l">
              <a:spcBef>
                <a:spcPts val="320"/>
              </a:spcBef>
              <a:spcAft>
                <a:spcPts val="0"/>
              </a:spcAft>
              <a:buClr>
                <a:schemeClr val="dk1"/>
              </a:buClr>
              <a:buSzPts val="1600"/>
              <a:buFont typeface="Century Gothic"/>
              <a:buChar char="»"/>
              <a:defRPr sz="1600"/>
            </a:lvl8pPr>
            <a:lvl9pPr indent="-330200" lvl="8" marL="4114800" algn="l">
              <a:spcBef>
                <a:spcPts val="320"/>
              </a:spcBef>
              <a:spcAft>
                <a:spcPts val="0"/>
              </a:spcAft>
              <a:buClr>
                <a:schemeClr val="dk1"/>
              </a:buClr>
              <a:buSzPts val="1600"/>
              <a:buFont typeface="Century Gothic"/>
              <a:buChar char="»"/>
              <a:defRPr sz="1600"/>
            </a:lvl9pPr>
          </a:lstStyle>
          <a:p/>
        </p:txBody>
      </p:sp>
      <p:sp>
        <p:nvSpPr>
          <p:cNvPr id="83" name="Google Shape;83;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entury Gothic"/>
              <a:buNone/>
              <a:defRPr b="1" sz="2400"/>
            </a:lvl1pPr>
            <a:lvl2pPr indent="-228600" lvl="1" marL="914400" algn="l">
              <a:spcBef>
                <a:spcPts val="400"/>
              </a:spcBef>
              <a:spcAft>
                <a:spcPts val="0"/>
              </a:spcAft>
              <a:buClr>
                <a:schemeClr val="dk1"/>
              </a:buClr>
              <a:buSzPts val="2000"/>
              <a:buFont typeface="Century Gothic"/>
              <a:buNone/>
              <a:defRPr b="1" sz="2000"/>
            </a:lvl2pPr>
            <a:lvl3pPr indent="-228600" lvl="2" marL="1371600" algn="l">
              <a:spcBef>
                <a:spcPts val="360"/>
              </a:spcBef>
              <a:spcAft>
                <a:spcPts val="0"/>
              </a:spcAft>
              <a:buClr>
                <a:schemeClr val="dk1"/>
              </a:buClr>
              <a:buSzPts val="1800"/>
              <a:buFont typeface="Century Gothic"/>
              <a:buNone/>
              <a:defRPr b="1" sz="1800"/>
            </a:lvl3pPr>
            <a:lvl4pPr indent="-228600" lvl="3" marL="1828800" algn="l">
              <a:spcBef>
                <a:spcPts val="320"/>
              </a:spcBef>
              <a:spcAft>
                <a:spcPts val="0"/>
              </a:spcAft>
              <a:buClr>
                <a:schemeClr val="dk1"/>
              </a:buClr>
              <a:buSzPts val="1600"/>
              <a:buFont typeface="Century Gothic"/>
              <a:buNone/>
              <a:defRPr b="1" sz="1600"/>
            </a:lvl4pPr>
            <a:lvl5pPr indent="-228600" lvl="4" marL="2286000" algn="l">
              <a:spcBef>
                <a:spcPts val="320"/>
              </a:spcBef>
              <a:spcAft>
                <a:spcPts val="0"/>
              </a:spcAft>
              <a:buClr>
                <a:schemeClr val="dk1"/>
              </a:buClr>
              <a:buSzPts val="1600"/>
              <a:buFont typeface="Century Gothic"/>
              <a:buNone/>
              <a:defRPr b="1" sz="1600"/>
            </a:lvl5pPr>
            <a:lvl6pPr indent="-228600" lvl="5" marL="2743200" algn="l">
              <a:spcBef>
                <a:spcPts val="320"/>
              </a:spcBef>
              <a:spcAft>
                <a:spcPts val="0"/>
              </a:spcAft>
              <a:buClr>
                <a:schemeClr val="dk1"/>
              </a:buClr>
              <a:buSzPts val="1600"/>
              <a:buFont typeface="Century Gothic"/>
              <a:buNone/>
              <a:defRPr b="1" sz="1600"/>
            </a:lvl6pPr>
            <a:lvl7pPr indent="-228600" lvl="6" marL="3200400" algn="l">
              <a:spcBef>
                <a:spcPts val="320"/>
              </a:spcBef>
              <a:spcAft>
                <a:spcPts val="0"/>
              </a:spcAft>
              <a:buClr>
                <a:schemeClr val="dk1"/>
              </a:buClr>
              <a:buSzPts val="1600"/>
              <a:buFont typeface="Century Gothic"/>
              <a:buNone/>
              <a:defRPr b="1" sz="1600"/>
            </a:lvl7pPr>
            <a:lvl8pPr indent="-228600" lvl="7" marL="3657600" algn="l">
              <a:spcBef>
                <a:spcPts val="320"/>
              </a:spcBef>
              <a:spcAft>
                <a:spcPts val="0"/>
              </a:spcAft>
              <a:buClr>
                <a:schemeClr val="dk1"/>
              </a:buClr>
              <a:buSzPts val="1600"/>
              <a:buFont typeface="Century Gothic"/>
              <a:buNone/>
              <a:defRPr b="1" sz="1600"/>
            </a:lvl8pPr>
            <a:lvl9pPr indent="-228600" lvl="8" marL="4114800" algn="l">
              <a:spcBef>
                <a:spcPts val="320"/>
              </a:spcBef>
              <a:spcAft>
                <a:spcPts val="0"/>
              </a:spcAft>
              <a:buClr>
                <a:schemeClr val="dk1"/>
              </a:buClr>
              <a:buSzPts val="1600"/>
              <a:buFont typeface="Century Gothic"/>
              <a:buNone/>
              <a:defRPr b="1" sz="1600"/>
            </a:lvl9pPr>
          </a:lstStyle>
          <a:p/>
        </p:txBody>
      </p:sp>
      <p:sp>
        <p:nvSpPr>
          <p:cNvPr id="84" name="Google Shape;84;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entury Gothic"/>
              <a:buChar char="•"/>
              <a:defRPr sz="2400"/>
            </a:lvl1pPr>
            <a:lvl2pPr indent="-355600" lvl="1" marL="914400" algn="l">
              <a:spcBef>
                <a:spcPts val="400"/>
              </a:spcBef>
              <a:spcAft>
                <a:spcPts val="0"/>
              </a:spcAft>
              <a:buClr>
                <a:schemeClr val="dk1"/>
              </a:buClr>
              <a:buSzPts val="2000"/>
              <a:buFont typeface="Century Gothic"/>
              <a:buChar char="–"/>
              <a:defRPr sz="2000"/>
            </a:lvl2pPr>
            <a:lvl3pPr indent="-342900" lvl="2" marL="1371600" algn="l">
              <a:spcBef>
                <a:spcPts val="360"/>
              </a:spcBef>
              <a:spcAft>
                <a:spcPts val="0"/>
              </a:spcAft>
              <a:buClr>
                <a:schemeClr val="dk1"/>
              </a:buClr>
              <a:buSzPts val="1800"/>
              <a:buFont typeface="Century Gothic"/>
              <a:buChar char="•"/>
              <a:defRPr sz="1800"/>
            </a:lvl3pPr>
            <a:lvl4pPr indent="-330200" lvl="3" marL="1828800" algn="l">
              <a:spcBef>
                <a:spcPts val="320"/>
              </a:spcBef>
              <a:spcAft>
                <a:spcPts val="0"/>
              </a:spcAft>
              <a:buClr>
                <a:schemeClr val="dk1"/>
              </a:buClr>
              <a:buSzPts val="1600"/>
              <a:buFont typeface="Century Gothic"/>
              <a:buChar char="–"/>
              <a:defRPr sz="1600"/>
            </a:lvl4pPr>
            <a:lvl5pPr indent="-330200" lvl="4" marL="2286000" algn="l">
              <a:spcBef>
                <a:spcPts val="320"/>
              </a:spcBef>
              <a:spcAft>
                <a:spcPts val="0"/>
              </a:spcAft>
              <a:buClr>
                <a:schemeClr val="dk1"/>
              </a:buClr>
              <a:buSzPts val="1600"/>
              <a:buFont typeface="Century Gothic"/>
              <a:buChar char="»"/>
              <a:defRPr sz="1600"/>
            </a:lvl5pPr>
            <a:lvl6pPr indent="-330200" lvl="5" marL="2743200" algn="l">
              <a:spcBef>
                <a:spcPts val="320"/>
              </a:spcBef>
              <a:spcAft>
                <a:spcPts val="0"/>
              </a:spcAft>
              <a:buClr>
                <a:schemeClr val="dk1"/>
              </a:buClr>
              <a:buSzPts val="1600"/>
              <a:buFont typeface="Century Gothic"/>
              <a:buChar char="»"/>
              <a:defRPr sz="1600"/>
            </a:lvl6pPr>
            <a:lvl7pPr indent="-330200" lvl="6" marL="3200400" algn="l">
              <a:spcBef>
                <a:spcPts val="320"/>
              </a:spcBef>
              <a:spcAft>
                <a:spcPts val="0"/>
              </a:spcAft>
              <a:buClr>
                <a:schemeClr val="dk1"/>
              </a:buClr>
              <a:buSzPts val="1600"/>
              <a:buFont typeface="Century Gothic"/>
              <a:buChar char="»"/>
              <a:defRPr sz="1600"/>
            </a:lvl7pPr>
            <a:lvl8pPr indent="-330200" lvl="7" marL="3657600" algn="l">
              <a:spcBef>
                <a:spcPts val="320"/>
              </a:spcBef>
              <a:spcAft>
                <a:spcPts val="0"/>
              </a:spcAft>
              <a:buClr>
                <a:schemeClr val="dk1"/>
              </a:buClr>
              <a:buSzPts val="1600"/>
              <a:buFont typeface="Century Gothic"/>
              <a:buChar char="»"/>
              <a:defRPr sz="1600"/>
            </a:lvl8pPr>
            <a:lvl9pPr indent="-330200" lvl="8" marL="4114800" algn="l">
              <a:spcBef>
                <a:spcPts val="320"/>
              </a:spcBef>
              <a:spcAft>
                <a:spcPts val="0"/>
              </a:spcAft>
              <a:buClr>
                <a:schemeClr val="dk1"/>
              </a:buClr>
              <a:buSzPts val="1600"/>
              <a:buFont typeface="Century Gothic"/>
              <a:buChar char="»"/>
              <a:defRPr sz="1600"/>
            </a:lvl9pPr>
          </a:lstStyle>
          <a:p/>
        </p:txBody>
      </p:sp>
      <p:sp>
        <p:nvSpPr>
          <p:cNvPr id="85" name="Google Shape;85;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93" name="Shape 93"/>
        <p:cNvGrpSpPr/>
        <p:nvPr/>
      </p:nvGrpSpPr>
      <p:grpSpPr>
        <a:xfrm>
          <a:off x="0" y="0"/>
          <a:ext cx="0" cy="0"/>
          <a:chOff x="0" y="0"/>
          <a:chExt cx="0" cy="0"/>
        </a:xfrm>
      </p:grpSpPr>
      <p:sp>
        <p:nvSpPr>
          <p:cNvPr id="94" name="Google Shape;9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Century Gothic"/>
              <a:buChar char="•"/>
              <a:defRPr sz="3200"/>
            </a:lvl1pPr>
            <a:lvl2pPr indent="-406400" lvl="1" marL="914400" algn="l">
              <a:spcBef>
                <a:spcPts val="560"/>
              </a:spcBef>
              <a:spcAft>
                <a:spcPts val="0"/>
              </a:spcAft>
              <a:buClr>
                <a:schemeClr val="dk1"/>
              </a:buClr>
              <a:buSzPts val="2800"/>
              <a:buFont typeface="Century Gothic"/>
              <a:buChar char="–"/>
              <a:defRPr sz="2800"/>
            </a:lvl2pPr>
            <a:lvl3pPr indent="-381000" lvl="2" marL="1371600" algn="l">
              <a:spcBef>
                <a:spcPts val="480"/>
              </a:spcBef>
              <a:spcAft>
                <a:spcPts val="0"/>
              </a:spcAft>
              <a:buClr>
                <a:schemeClr val="dk1"/>
              </a:buClr>
              <a:buSzPts val="2400"/>
              <a:buFont typeface="Century Gothic"/>
              <a:buChar char="•"/>
              <a:defRPr sz="2400"/>
            </a:lvl3pPr>
            <a:lvl4pPr indent="-355600" lvl="3" marL="1828800" algn="l">
              <a:spcBef>
                <a:spcPts val="400"/>
              </a:spcBef>
              <a:spcAft>
                <a:spcPts val="0"/>
              </a:spcAft>
              <a:buClr>
                <a:schemeClr val="dk1"/>
              </a:buClr>
              <a:buSzPts val="2000"/>
              <a:buFont typeface="Century Gothic"/>
              <a:buChar char="–"/>
              <a:defRPr sz="2000"/>
            </a:lvl4pPr>
            <a:lvl5pPr indent="-355600" lvl="4" marL="2286000" algn="l">
              <a:spcBef>
                <a:spcPts val="400"/>
              </a:spcBef>
              <a:spcAft>
                <a:spcPts val="0"/>
              </a:spcAft>
              <a:buClr>
                <a:schemeClr val="dk1"/>
              </a:buClr>
              <a:buSzPts val="2000"/>
              <a:buFont typeface="Century Gothic"/>
              <a:buChar char="»"/>
              <a:defRPr sz="2000"/>
            </a:lvl5pPr>
            <a:lvl6pPr indent="-355600" lvl="5" marL="2743200" algn="l">
              <a:spcBef>
                <a:spcPts val="400"/>
              </a:spcBef>
              <a:spcAft>
                <a:spcPts val="0"/>
              </a:spcAft>
              <a:buClr>
                <a:schemeClr val="dk1"/>
              </a:buClr>
              <a:buSzPts val="2000"/>
              <a:buFont typeface="Century Gothic"/>
              <a:buChar char="»"/>
              <a:defRPr sz="2000"/>
            </a:lvl6pPr>
            <a:lvl7pPr indent="-355600" lvl="6" marL="3200400" algn="l">
              <a:spcBef>
                <a:spcPts val="400"/>
              </a:spcBef>
              <a:spcAft>
                <a:spcPts val="0"/>
              </a:spcAft>
              <a:buClr>
                <a:schemeClr val="dk1"/>
              </a:buClr>
              <a:buSzPts val="2000"/>
              <a:buFont typeface="Century Gothic"/>
              <a:buChar char="»"/>
              <a:defRPr sz="2000"/>
            </a:lvl7pPr>
            <a:lvl8pPr indent="-355600" lvl="7" marL="3657600" algn="l">
              <a:spcBef>
                <a:spcPts val="400"/>
              </a:spcBef>
              <a:spcAft>
                <a:spcPts val="0"/>
              </a:spcAft>
              <a:buClr>
                <a:schemeClr val="dk1"/>
              </a:buClr>
              <a:buSzPts val="2000"/>
              <a:buFont typeface="Century Gothic"/>
              <a:buChar char="»"/>
              <a:defRPr sz="2000"/>
            </a:lvl8pPr>
            <a:lvl9pPr indent="-355600" lvl="8" marL="4114800" algn="l">
              <a:spcBef>
                <a:spcPts val="400"/>
              </a:spcBef>
              <a:spcAft>
                <a:spcPts val="0"/>
              </a:spcAft>
              <a:buClr>
                <a:schemeClr val="dk1"/>
              </a:buClr>
              <a:buSzPts val="2000"/>
              <a:buFont typeface="Century Gothic"/>
              <a:buChar char="»"/>
              <a:defRPr sz="2000"/>
            </a:lvl9pPr>
          </a:lstStyle>
          <a:p/>
        </p:txBody>
      </p:sp>
      <p:sp>
        <p:nvSpPr>
          <p:cNvPr id="100" name="Google Shape;100;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entury Gothic"/>
              <a:buNone/>
              <a:defRPr sz="1400"/>
            </a:lvl1pPr>
            <a:lvl2pPr indent="-228600" lvl="1" marL="914400" algn="l">
              <a:spcBef>
                <a:spcPts val="240"/>
              </a:spcBef>
              <a:spcAft>
                <a:spcPts val="0"/>
              </a:spcAft>
              <a:buClr>
                <a:schemeClr val="dk1"/>
              </a:buClr>
              <a:buSzPts val="1200"/>
              <a:buFont typeface="Century Gothic"/>
              <a:buNone/>
              <a:defRPr sz="1200"/>
            </a:lvl2pPr>
            <a:lvl3pPr indent="-228600" lvl="2" marL="1371600" algn="l">
              <a:spcBef>
                <a:spcPts val="200"/>
              </a:spcBef>
              <a:spcAft>
                <a:spcPts val="0"/>
              </a:spcAft>
              <a:buClr>
                <a:schemeClr val="dk1"/>
              </a:buClr>
              <a:buSzPts val="1000"/>
              <a:buFont typeface="Century Gothic"/>
              <a:buNone/>
              <a:defRPr sz="1000"/>
            </a:lvl3pPr>
            <a:lvl4pPr indent="-228600" lvl="3" marL="1828800" algn="l">
              <a:spcBef>
                <a:spcPts val="180"/>
              </a:spcBef>
              <a:spcAft>
                <a:spcPts val="0"/>
              </a:spcAft>
              <a:buClr>
                <a:schemeClr val="dk1"/>
              </a:buClr>
              <a:buSzPts val="900"/>
              <a:buFont typeface="Century Gothic"/>
              <a:buNone/>
              <a:defRPr sz="900"/>
            </a:lvl4pPr>
            <a:lvl5pPr indent="-228600" lvl="4" marL="2286000" algn="l">
              <a:spcBef>
                <a:spcPts val="180"/>
              </a:spcBef>
              <a:spcAft>
                <a:spcPts val="0"/>
              </a:spcAft>
              <a:buClr>
                <a:schemeClr val="dk1"/>
              </a:buClr>
              <a:buSzPts val="900"/>
              <a:buFont typeface="Century Gothic"/>
              <a:buNone/>
              <a:defRPr sz="900"/>
            </a:lvl5pPr>
            <a:lvl6pPr indent="-228600" lvl="5" marL="2743200" algn="l">
              <a:spcBef>
                <a:spcPts val="180"/>
              </a:spcBef>
              <a:spcAft>
                <a:spcPts val="0"/>
              </a:spcAft>
              <a:buClr>
                <a:schemeClr val="dk1"/>
              </a:buClr>
              <a:buSzPts val="900"/>
              <a:buFont typeface="Century Gothic"/>
              <a:buNone/>
              <a:defRPr sz="900"/>
            </a:lvl6pPr>
            <a:lvl7pPr indent="-228600" lvl="6" marL="3200400" algn="l">
              <a:spcBef>
                <a:spcPts val="180"/>
              </a:spcBef>
              <a:spcAft>
                <a:spcPts val="0"/>
              </a:spcAft>
              <a:buClr>
                <a:schemeClr val="dk1"/>
              </a:buClr>
              <a:buSzPts val="900"/>
              <a:buFont typeface="Century Gothic"/>
              <a:buNone/>
              <a:defRPr sz="900"/>
            </a:lvl7pPr>
            <a:lvl8pPr indent="-228600" lvl="7" marL="3657600" algn="l">
              <a:spcBef>
                <a:spcPts val="180"/>
              </a:spcBef>
              <a:spcAft>
                <a:spcPts val="0"/>
              </a:spcAft>
              <a:buClr>
                <a:schemeClr val="dk1"/>
              </a:buClr>
              <a:buSzPts val="900"/>
              <a:buFont typeface="Century Gothic"/>
              <a:buNone/>
              <a:defRPr sz="900"/>
            </a:lvl8pPr>
            <a:lvl9pPr indent="-228600" lvl="8" marL="4114800" algn="l">
              <a:spcBef>
                <a:spcPts val="180"/>
              </a:spcBef>
              <a:spcAft>
                <a:spcPts val="0"/>
              </a:spcAft>
              <a:buClr>
                <a:schemeClr val="dk1"/>
              </a:buClr>
              <a:buSzPts val="900"/>
              <a:buFont typeface="Century Gothic"/>
              <a:buNone/>
              <a:defRPr sz="900"/>
            </a:lvl9pPr>
          </a:lstStyle>
          <a:p/>
        </p:txBody>
      </p:sp>
      <p:sp>
        <p:nvSpPr>
          <p:cNvPr id="101" name="Google Shape;101;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7" name="Google Shape;17;p3"/>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marR="0" rtl="0" algn="l">
              <a:spcBef>
                <a:spcPts val="560"/>
              </a:spcBef>
              <a:spcAft>
                <a:spcPts val="0"/>
              </a:spcAft>
              <a:buClr>
                <a:schemeClr val="dk1"/>
              </a:buClr>
              <a:buSzPts val="2800"/>
              <a:buFont typeface="Century Gothic"/>
              <a:buNone/>
              <a:defRPr b="0" i="0" sz="2800" u="none" cap="none" strike="noStrike">
                <a:solidFill>
                  <a:schemeClr val="dk1"/>
                </a:solidFill>
                <a:latin typeface="Century Gothic"/>
                <a:ea typeface="Century Gothic"/>
                <a:cs typeface="Century Gothic"/>
                <a:sym typeface="Century Gothic"/>
              </a:defRPr>
            </a:lvl2pPr>
            <a:lvl3pPr lvl="2" marR="0" rtl="0" algn="l">
              <a:spcBef>
                <a:spcPts val="480"/>
              </a:spcBef>
              <a:spcAft>
                <a:spcPts val="0"/>
              </a:spcAft>
              <a:buClr>
                <a:schemeClr val="dk1"/>
              </a:buClr>
              <a:buSzPts val="2400"/>
              <a:buFont typeface="Century Gothic"/>
              <a:buNone/>
              <a:defRPr b="0" i="0" sz="2400" u="none" cap="none" strike="noStrike">
                <a:solidFill>
                  <a:schemeClr val="dk1"/>
                </a:solidFill>
                <a:latin typeface="Century Gothic"/>
                <a:ea typeface="Century Gothic"/>
                <a:cs typeface="Century Gothic"/>
                <a:sym typeface="Century Gothic"/>
              </a:defRPr>
            </a:lvl3pPr>
            <a:lvl4pPr lvl="3"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4pPr>
            <a:lvl5pPr lvl="4"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5pPr>
            <a:lvl6pPr lvl="5"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6pPr>
            <a:lvl7pPr lvl="6"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7pPr>
            <a:lvl8pPr lvl="7"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8pPr>
            <a:lvl9pPr lvl="8"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9pPr>
          </a:lstStyle>
          <a:p/>
        </p:txBody>
      </p:sp>
      <p:sp>
        <p:nvSpPr>
          <p:cNvPr id="107" name="Google Shape;107;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entury Gothic"/>
              <a:buNone/>
              <a:defRPr sz="1400"/>
            </a:lvl1pPr>
            <a:lvl2pPr indent="-228600" lvl="1" marL="914400" algn="l">
              <a:spcBef>
                <a:spcPts val="240"/>
              </a:spcBef>
              <a:spcAft>
                <a:spcPts val="0"/>
              </a:spcAft>
              <a:buClr>
                <a:schemeClr val="dk1"/>
              </a:buClr>
              <a:buSzPts val="1200"/>
              <a:buFont typeface="Century Gothic"/>
              <a:buNone/>
              <a:defRPr sz="1200"/>
            </a:lvl2pPr>
            <a:lvl3pPr indent="-228600" lvl="2" marL="1371600" algn="l">
              <a:spcBef>
                <a:spcPts val="200"/>
              </a:spcBef>
              <a:spcAft>
                <a:spcPts val="0"/>
              </a:spcAft>
              <a:buClr>
                <a:schemeClr val="dk1"/>
              </a:buClr>
              <a:buSzPts val="1000"/>
              <a:buFont typeface="Century Gothic"/>
              <a:buNone/>
              <a:defRPr sz="1000"/>
            </a:lvl3pPr>
            <a:lvl4pPr indent="-228600" lvl="3" marL="1828800" algn="l">
              <a:spcBef>
                <a:spcPts val="180"/>
              </a:spcBef>
              <a:spcAft>
                <a:spcPts val="0"/>
              </a:spcAft>
              <a:buClr>
                <a:schemeClr val="dk1"/>
              </a:buClr>
              <a:buSzPts val="900"/>
              <a:buFont typeface="Century Gothic"/>
              <a:buNone/>
              <a:defRPr sz="900"/>
            </a:lvl4pPr>
            <a:lvl5pPr indent="-228600" lvl="4" marL="2286000" algn="l">
              <a:spcBef>
                <a:spcPts val="180"/>
              </a:spcBef>
              <a:spcAft>
                <a:spcPts val="0"/>
              </a:spcAft>
              <a:buClr>
                <a:schemeClr val="dk1"/>
              </a:buClr>
              <a:buSzPts val="900"/>
              <a:buFont typeface="Century Gothic"/>
              <a:buNone/>
              <a:defRPr sz="900"/>
            </a:lvl5pPr>
            <a:lvl6pPr indent="-228600" lvl="5" marL="2743200" algn="l">
              <a:spcBef>
                <a:spcPts val="180"/>
              </a:spcBef>
              <a:spcAft>
                <a:spcPts val="0"/>
              </a:spcAft>
              <a:buClr>
                <a:schemeClr val="dk1"/>
              </a:buClr>
              <a:buSzPts val="900"/>
              <a:buFont typeface="Century Gothic"/>
              <a:buNone/>
              <a:defRPr sz="900"/>
            </a:lvl6pPr>
            <a:lvl7pPr indent="-228600" lvl="6" marL="3200400" algn="l">
              <a:spcBef>
                <a:spcPts val="180"/>
              </a:spcBef>
              <a:spcAft>
                <a:spcPts val="0"/>
              </a:spcAft>
              <a:buClr>
                <a:schemeClr val="dk1"/>
              </a:buClr>
              <a:buSzPts val="900"/>
              <a:buFont typeface="Century Gothic"/>
              <a:buNone/>
              <a:defRPr sz="900"/>
            </a:lvl7pPr>
            <a:lvl8pPr indent="-228600" lvl="7" marL="3657600" algn="l">
              <a:spcBef>
                <a:spcPts val="180"/>
              </a:spcBef>
              <a:spcAft>
                <a:spcPts val="0"/>
              </a:spcAft>
              <a:buClr>
                <a:schemeClr val="dk1"/>
              </a:buClr>
              <a:buSzPts val="900"/>
              <a:buFont typeface="Century Gothic"/>
              <a:buNone/>
              <a:defRPr sz="900"/>
            </a:lvl8pPr>
            <a:lvl9pPr indent="-228600" lvl="8" marL="4114800" algn="l">
              <a:spcBef>
                <a:spcPts val="180"/>
              </a:spcBef>
              <a:spcAft>
                <a:spcPts val="0"/>
              </a:spcAft>
              <a:buClr>
                <a:schemeClr val="dk1"/>
              </a:buClr>
              <a:buSzPts val="900"/>
              <a:buFont typeface="Century Gothic"/>
              <a:buNone/>
              <a:defRPr sz="900"/>
            </a:lvl9pPr>
          </a:lstStyle>
          <a:p/>
        </p:txBody>
      </p:sp>
      <p:sp>
        <p:nvSpPr>
          <p:cNvPr id="108" name="Google Shape;10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23"/>
          <p:cNvSpPr txBox="1"/>
          <p:nvPr>
            <p:ph idx="1" type="body"/>
          </p:nvPr>
        </p:nvSpPr>
        <p:spPr>
          <a:xfrm rot="5400000">
            <a:off x="3034506" y="473869"/>
            <a:ext cx="4525963" cy="67786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4914106" y="2353470"/>
            <a:ext cx="5851525" cy="16938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24"/>
          <p:cNvSpPr txBox="1"/>
          <p:nvPr>
            <p:ph idx="1" type="body"/>
          </p:nvPr>
        </p:nvSpPr>
        <p:spPr>
          <a:xfrm rot="5400000">
            <a:off x="1448594" y="734219"/>
            <a:ext cx="5851525" cy="49323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0" name="Google Shape;2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2"/>
              </a:buClr>
              <a:buSzPts val="2000"/>
              <a:buFont typeface="Century Gothic"/>
              <a:buNone/>
              <a:defRPr sz="2000"/>
            </a:lvl1pPr>
            <a:lvl2pPr indent="-228600" lvl="1" marL="914400" algn="l">
              <a:spcBef>
                <a:spcPts val="360"/>
              </a:spcBef>
              <a:spcAft>
                <a:spcPts val="0"/>
              </a:spcAft>
              <a:buClr>
                <a:schemeClr val="dk2"/>
              </a:buClr>
              <a:buSzPts val="1800"/>
              <a:buFont typeface="Century Gothic"/>
              <a:buNone/>
              <a:defRPr sz="1800"/>
            </a:lvl2pPr>
            <a:lvl3pPr indent="-228600" lvl="2" marL="1371600" algn="l">
              <a:spcBef>
                <a:spcPts val="320"/>
              </a:spcBef>
              <a:spcAft>
                <a:spcPts val="0"/>
              </a:spcAft>
              <a:buClr>
                <a:schemeClr val="dk2"/>
              </a:buClr>
              <a:buSzPts val="1600"/>
              <a:buFont typeface="Century Gothic"/>
              <a:buNone/>
              <a:defRPr sz="1600"/>
            </a:lvl3pPr>
            <a:lvl4pPr indent="-228600" lvl="3" marL="1828800" algn="l">
              <a:spcBef>
                <a:spcPts val="280"/>
              </a:spcBef>
              <a:spcAft>
                <a:spcPts val="0"/>
              </a:spcAft>
              <a:buClr>
                <a:schemeClr val="dk2"/>
              </a:buClr>
              <a:buSzPts val="1400"/>
              <a:buFont typeface="Century Gothic"/>
              <a:buNone/>
              <a:defRPr sz="1400"/>
            </a:lvl4pPr>
            <a:lvl5pPr indent="-228600" lvl="4" marL="2286000" algn="l">
              <a:spcBef>
                <a:spcPts val="280"/>
              </a:spcBef>
              <a:spcAft>
                <a:spcPts val="0"/>
              </a:spcAft>
              <a:buClr>
                <a:schemeClr val="dk2"/>
              </a:buClr>
              <a:buSzPts val="1400"/>
              <a:buFont typeface="Century Gothic"/>
              <a:buNone/>
              <a:defRPr sz="1400"/>
            </a:lvl5pPr>
            <a:lvl6pPr indent="-228600" lvl="5" marL="2743200" algn="l">
              <a:spcBef>
                <a:spcPts val="280"/>
              </a:spcBef>
              <a:spcAft>
                <a:spcPts val="0"/>
              </a:spcAft>
              <a:buClr>
                <a:schemeClr val="dk2"/>
              </a:buClr>
              <a:buSzPts val="1400"/>
              <a:buFont typeface="Century Gothic"/>
              <a:buNone/>
              <a:defRPr sz="1400"/>
            </a:lvl6pPr>
            <a:lvl7pPr indent="-228600" lvl="6" marL="3200400" algn="l">
              <a:spcBef>
                <a:spcPts val="280"/>
              </a:spcBef>
              <a:spcAft>
                <a:spcPts val="0"/>
              </a:spcAft>
              <a:buClr>
                <a:schemeClr val="dk2"/>
              </a:buClr>
              <a:buSzPts val="1400"/>
              <a:buFont typeface="Century Gothic"/>
              <a:buNone/>
              <a:defRPr sz="1400"/>
            </a:lvl7pPr>
            <a:lvl8pPr indent="-228600" lvl="7" marL="3657600" algn="l">
              <a:spcBef>
                <a:spcPts val="280"/>
              </a:spcBef>
              <a:spcAft>
                <a:spcPts val="0"/>
              </a:spcAft>
              <a:buClr>
                <a:schemeClr val="dk2"/>
              </a:buClr>
              <a:buSzPts val="1400"/>
              <a:buFont typeface="Century Gothic"/>
              <a:buNone/>
              <a:defRPr sz="1400"/>
            </a:lvl8pPr>
            <a:lvl9pPr indent="-228600" lvl="8" marL="4114800" algn="l">
              <a:spcBef>
                <a:spcPts val="280"/>
              </a:spcBef>
              <a:spcAft>
                <a:spcPts val="0"/>
              </a:spcAft>
              <a:buClr>
                <a:schemeClr val="dk2"/>
              </a:buClr>
              <a:buSzPts val="1400"/>
              <a:buFont typeface="Century Gothic"/>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5"/>
          <p:cNvSpPr txBox="1"/>
          <p:nvPr>
            <p:ph idx="1" type="body"/>
          </p:nvPr>
        </p:nvSpPr>
        <p:spPr>
          <a:xfrm>
            <a:off x="5397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Century Gothic"/>
              <a:buChar char="•"/>
              <a:defRPr sz="2800"/>
            </a:lvl1pPr>
            <a:lvl2pPr indent="-381000" lvl="1" marL="914400" algn="l">
              <a:spcBef>
                <a:spcPts val="480"/>
              </a:spcBef>
              <a:spcAft>
                <a:spcPts val="0"/>
              </a:spcAft>
              <a:buClr>
                <a:schemeClr val="dk2"/>
              </a:buClr>
              <a:buSzPts val="2400"/>
              <a:buFont typeface="Century Gothic"/>
              <a:buChar char="–"/>
              <a:defRPr sz="2400"/>
            </a:lvl2pPr>
            <a:lvl3pPr indent="-355600" lvl="2" marL="1371600" algn="l">
              <a:spcBef>
                <a:spcPts val="400"/>
              </a:spcBef>
              <a:spcAft>
                <a:spcPts val="0"/>
              </a:spcAft>
              <a:buClr>
                <a:schemeClr val="dk2"/>
              </a:buClr>
              <a:buSzPts val="2000"/>
              <a:buFont typeface="Century Gothic"/>
              <a:buChar char="•"/>
              <a:defRPr sz="2000"/>
            </a:lvl3pPr>
            <a:lvl4pPr indent="-342900" lvl="3" marL="1828800" algn="l">
              <a:spcBef>
                <a:spcPts val="360"/>
              </a:spcBef>
              <a:spcAft>
                <a:spcPts val="0"/>
              </a:spcAft>
              <a:buClr>
                <a:schemeClr val="dk2"/>
              </a:buClr>
              <a:buSzPts val="1800"/>
              <a:buFont typeface="Century Gothic"/>
              <a:buChar char="–"/>
              <a:defRPr sz="1800"/>
            </a:lvl4pPr>
            <a:lvl5pPr indent="-342900" lvl="4" marL="2286000" algn="l">
              <a:spcBef>
                <a:spcPts val="360"/>
              </a:spcBef>
              <a:spcAft>
                <a:spcPts val="0"/>
              </a:spcAft>
              <a:buClr>
                <a:schemeClr val="dk2"/>
              </a:buClr>
              <a:buSzPts val="1800"/>
              <a:buFont typeface="Century Gothic"/>
              <a:buChar char="»"/>
              <a:defRPr sz="1800"/>
            </a:lvl5pPr>
            <a:lvl6pPr indent="-342900" lvl="5" marL="2743200" algn="l">
              <a:spcBef>
                <a:spcPts val="360"/>
              </a:spcBef>
              <a:spcAft>
                <a:spcPts val="0"/>
              </a:spcAft>
              <a:buClr>
                <a:schemeClr val="dk2"/>
              </a:buClr>
              <a:buSzPts val="1800"/>
              <a:buFont typeface="Century Gothic"/>
              <a:buChar char="»"/>
              <a:defRPr sz="1800"/>
            </a:lvl6pPr>
            <a:lvl7pPr indent="-342900" lvl="6" marL="3200400" algn="l">
              <a:spcBef>
                <a:spcPts val="360"/>
              </a:spcBef>
              <a:spcAft>
                <a:spcPts val="0"/>
              </a:spcAft>
              <a:buClr>
                <a:schemeClr val="dk2"/>
              </a:buClr>
              <a:buSzPts val="1800"/>
              <a:buFont typeface="Century Gothic"/>
              <a:buChar char="»"/>
              <a:defRPr sz="1800"/>
            </a:lvl7pPr>
            <a:lvl8pPr indent="-342900" lvl="7" marL="3657600" algn="l">
              <a:spcBef>
                <a:spcPts val="360"/>
              </a:spcBef>
              <a:spcAft>
                <a:spcPts val="0"/>
              </a:spcAft>
              <a:buClr>
                <a:schemeClr val="dk2"/>
              </a:buClr>
              <a:buSzPts val="1800"/>
              <a:buFont typeface="Century Gothic"/>
              <a:buChar char="»"/>
              <a:defRPr sz="1800"/>
            </a:lvl8pPr>
            <a:lvl9pPr indent="-342900" lvl="8" marL="4114800" algn="l">
              <a:spcBef>
                <a:spcPts val="360"/>
              </a:spcBef>
              <a:spcAft>
                <a:spcPts val="0"/>
              </a:spcAft>
              <a:buClr>
                <a:schemeClr val="dk2"/>
              </a:buClr>
              <a:buSzPts val="1800"/>
              <a:buFont typeface="Century Gothic"/>
              <a:buChar char="»"/>
              <a:defRPr sz="1800"/>
            </a:lvl9pPr>
          </a:lstStyle>
          <a:p/>
        </p:txBody>
      </p:sp>
      <p:sp>
        <p:nvSpPr>
          <p:cNvPr id="24" name="Google Shape;24;p5"/>
          <p:cNvSpPr txBox="1"/>
          <p:nvPr>
            <p:ph idx="2" type="body"/>
          </p:nvPr>
        </p:nvSpPr>
        <p:spPr>
          <a:xfrm>
            <a:off x="43243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Century Gothic"/>
              <a:buChar char="•"/>
              <a:defRPr sz="2800"/>
            </a:lvl1pPr>
            <a:lvl2pPr indent="-381000" lvl="1" marL="914400" algn="l">
              <a:spcBef>
                <a:spcPts val="480"/>
              </a:spcBef>
              <a:spcAft>
                <a:spcPts val="0"/>
              </a:spcAft>
              <a:buClr>
                <a:schemeClr val="dk2"/>
              </a:buClr>
              <a:buSzPts val="2400"/>
              <a:buFont typeface="Century Gothic"/>
              <a:buChar char="–"/>
              <a:defRPr sz="2400"/>
            </a:lvl2pPr>
            <a:lvl3pPr indent="-355600" lvl="2" marL="1371600" algn="l">
              <a:spcBef>
                <a:spcPts val="400"/>
              </a:spcBef>
              <a:spcAft>
                <a:spcPts val="0"/>
              </a:spcAft>
              <a:buClr>
                <a:schemeClr val="dk2"/>
              </a:buClr>
              <a:buSzPts val="2000"/>
              <a:buFont typeface="Century Gothic"/>
              <a:buChar char="•"/>
              <a:defRPr sz="2000"/>
            </a:lvl3pPr>
            <a:lvl4pPr indent="-342900" lvl="3" marL="1828800" algn="l">
              <a:spcBef>
                <a:spcPts val="360"/>
              </a:spcBef>
              <a:spcAft>
                <a:spcPts val="0"/>
              </a:spcAft>
              <a:buClr>
                <a:schemeClr val="dk2"/>
              </a:buClr>
              <a:buSzPts val="1800"/>
              <a:buFont typeface="Century Gothic"/>
              <a:buChar char="–"/>
              <a:defRPr sz="1800"/>
            </a:lvl4pPr>
            <a:lvl5pPr indent="-342900" lvl="4" marL="2286000" algn="l">
              <a:spcBef>
                <a:spcPts val="360"/>
              </a:spcBef>
              <a:spcAft>
                <a:spcPts val="0"/>
              </a:spcAft>
              <a:buClr>
                <a:schemeClr val="dk2"/>
              </a:buClr>
              <a:buSzPts val="1800"/>
              <a:buFont typeface="Century Gothic"/>
              <a:buChar char="»"/>
              <a:defRPr sz="1800"/>
            </a:lvl5pPr>
            <a:lvl6pPr indent="-342900" lvl="5" marL="2743200" algn="l">
              <a:spcBef>
                <a:spcPts val="360"/>
              </a:spcBef>
              <a:spcAft>
                <a:spcPts val="0"/>
              </a:spcAft>
              <a:buClr>
                <a:schemeClr val="dk2"/>
              </a:buClr>
              <a:buSzPts val="1800"/>
              <a:buFont typeface="Century Gothic"/>
              <a:buChar char="»"/>
              <a:defRPr sz="1800"/>
            </a:lvl6pPr>
            <a:lvl7pPr indent="-342900" lvl="6" marL="3200400" algn="l">
              <a:spcBef>
                <a:spcPts val="360"/>
              </a:spcBef>
              <a:spcAft>
                <a:spcPts val="0"/>
              </a:spcAft>
              <a:buClr>
                <a:schemeClr val="dk2"/>
              </a:buClr>
              <a:buSzPts val="1800"/>
              <a:buFont typeface="Century Gothic"/>
              <a:buChar char="»"/>
              <a:defRPr sz="1800"/>
            </a:lvl7pPr>
            <a:lvl8pPr indent="-342900" lvl="7" marL="3657600" algn="l">
              <a:spcBef>
                <a:spcPts val="360"/>
              </a:spcBef>
              <a:spcAft>
                <a:spcPts val="0"/>
              </a:spcAft>
              <a:buClr>
                <a:schemeClr val="dk2"/>
              </a:buClr>
              <a:buSzPts val="1800"/>
              <a:buFont typeface="Century Gothic"/>
              <a:buChar char="»"/>
              <a:defRPr sz="1800"/>
            </a:lvl8pPr>
            <a:lvl9pPr indent="-342900" lvl="8" marL="4114800" algn="l">
              <a:spcBef>
                <a:spcPts val="360"/>
              </a:spcBef>
              <a:spcAft>
                <a:spcPts val="0"/>
              </a:spcAft>
              <a:buClr>
                <a:schemeClr val="dk2"/>
              </a:buClr>
              <a:buSzPts val="1800"/>
              <a:buFont typeface="Century Gothic"/>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Century Gothic"/>
              <a:buNone/>
              <a:defRPr b="1" sz="2400"/>
            </a:lvl1pPr>
            <a:lvl2pPr indent="-228600" lvl="1" marL="914400" algn="l">
              <a:spcBef>
                <a:spcPts val="400"/>
              </a:spcBef>
              <a:spcAft>
                <a:spcPts val="0"/>
              </a:spcAft>
              <a:buClr>
                <a:schemeClr val="dk2"/>
              </a:buClr>
              <a:buSzPts val="2000"/>
              <a:buFont typeface="Century Gothic"/>
              <a:buNone/>
              <a:defRPr b="1" sz="2000"/>
            </a:lvl2pPr>
            <a:lvl3pPr indent="-228600" lvl="2" marL="1371600" algn="l">
              <a:spcBef>
                <a:spcPts val="360"/>
              </a:spcBef>
              <a:spcAft>
                <a:spcPts val="0"/>
              </a:spcAft>
              <a:buClr>
                <a:schemeClr val="dk2"/>
              </a:buClr>
              <a:buSzPts val="1800"/>
              <a:buFont typeface="Century Gothic"/>
              <a:buNone/>
              <a:defRPr b="1" sz="1800"/>
            </a:lvl3pPr>
            <a:lvl4pPr indent="-228600" lvl="3" marL="1828800" algn="l">
              <a:spcBef>
                <a:spcPts val="320"/>
              </a:spcBef>
              <a:spcAft>
                <a:spcPts val="0"/>
              </a:spcAft>
              <a:buClr>
                <a:schemeClr val="dk2"/>
              </a:buClr>
              <a:buSzPts val="1600"/>
              <a:buFont typeface="Century Gothic"/>
              <a:buNone/>
              <a:defRPr b="1" sz="1600"/>
            </a:lvl4pPr>
            <a:lvl5pPr indent="-228600" lvl="4" marL="2286000" algn="l">
              <a:spcBef>
                <a:spcPts val="320"/>
              </a:spcBef>
              <a:spcAft>
                <a:spcPts val="0"/>
              </a:spcAft>
              <a:buClr>
                <a:schemeClr val="dk2"/>
              </a:buClr>
              <a:buSzPts val="1600"/>
              <a:buFont typeface="Century Gothic"/>
              <a:buNone/>
              <a:defRPr b="1" sz="1600"/>
            </a:lvl5pPr>
            <a:lvl6pPr indent="-228600" lvl="5" marL="2743200" algn="l">
              <a:spcBef>
                <a:spcPts val="320"/>
              </a:spcBef>
              <a:spcAft>
                <a:spcPts val="0"/>
              </a:spcAft>
              <a:buClr>
                <a:schemeClr val="dk2"/>
              </a:buClr>
              <a:buSzPts val="1600"/>
              <a:buFont typeface="Century Gothic"/>
              <a:buNone/>
              <a:defRPr b="1" sz="1600"/>
            </a:lvl6pPr>
            <a:lvl7pPr indent="-228600" lvl="6" marL="3200400" algn="l">
              <a:spcBef>
                <a:spcPts val="320"/>
              </a:spcBef>
              <a:spcAft>
                <a:spcPts val="0"/>
              </a:spcAft>
              <a:buClr>
                <a:schemeClr val="dk2"/>
              </a:buClr>
              <a:buSzPts val="1600"/>
              <a:buFont typeface="Century Gothic"/>
              <a:buNone/>
              <a:defRPr b="1" sz="1600"/>
            </a:lvl7pPr>
            <a:lvl8pPr indent="-228600" lvl="7" marL="3657600" algn="l">
              <a:spcBef>
                <a:spcPts val="320"/>
              </a:spcBef>
              <a:spcAft>
                <a:spcPts val="0"/>
              </a:spcAft>
              <a:buClr>
                <a:schemeClr val="dk2"/>
              </a:buClr>
              <a:buSzPts val="1600"/>
              <a:buFont typeface="Century Gothic"/>
              <a:buNone/>
              <a:defRPr b="1" sz="1600"/>
            </a:lvl8pPr>
            <a:lvl9pPr indent="-228600" lvl="8" marL="4114800" algn="l">
              <a:spcBef>
                <a:spcPts val="320"/>
              </a:spcBef>
              <a:spcAft>
                <a:spcPts val="0"/>
              </a:spcAft>
              <a:buClr>
                <a:schemeClr val="dk2"/>
              </a:buClr>
              <a:buSzPts val="1600"/>
              <a:buFont typeface="Century Gothic"/>
              <a:buNone/>
              <a:defRPr b="1" sz="1600"/>
            </a:lvl9pPr>
          </a:lstStyle>
          <a:p/>
        </p:txBody>
      </p:sp>
      <p:sp>
        <p:nvSpPr>
          <p:cNvPr id="28" name="Google Shape;2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Century Gothic"/>
              <a:buChar char="•"/>
              <a:defRPr sz="2400"/>
            </a:lvl1pPr>
            <a:lvl2pPr indent="-355600" lvl="1" marL="914400" algn="l">
              <a:spcBef>
                <a:spcPts val="400"/>
              </a:spcBef>
              <a:spcAft>
                <a:spcPts val="0"/>
              </a:spcAft>
              <a:buClr>
                <a:schemeClr val="dk2"/>
              </a:buClr>
              <a:buSzPts val="2000"/>
              <a:buFont typeface="Century Gothic"/>
              <a:buChar char="–"/>
              <a:defRPr sz="2000"/>
            </a:lvl2pPr>
            <a:lvl3pPr indent="-342900" lvl="2" marL="1371600" algn="l">
              <a:spcBef>
                <a:spcPts val="360"/>
              </a:spcBef>
              <a:spcAft>
                <a:spcPts val="0"/>
              </a:spcAft>
              <a:buClr>
                <a:schemeClr val="dk2"/>
              </a:buClr>
              <a:buSzPts val="1800"/>
              <a:buFont typeface="Century Gothic"/>
              <a:buChar char="•"/>
              <a:defRPr sz="1800"/>
            </a:lvl3pPr>
            <a:lvl4pPr indent="-330200" lvl="3" marL="1828800" algn="l">
              <a:spcBef>
                <a:spcPts val="320"/>
              </a:spcBef>
              <a:spcAft>
                <a:spcPts val="0"/>
              </a:spcAft>
              <a:buClr>
                <a:schemeClr val="dk2"/>
              </a:buClr>
              <a:buSzPts val="1600"/>
              <a:buFont typeface="Century Gothic"/>
              <a:buChar char="–"/>
              <a:defRPr sz="1600"/>
            </a:lvl4pPr>
            <a:lvl5pPr indent="-330200" lvl="4" marL="2286000" algn="l">
              <a:spcBef>
                <a:spcPts val="320"/>
              </a:spcBef>
              <a:spcAft>
                <a:spcPts val="0"/>
              </a:spcAft>
              <a:buClr>
                <a:schemeClr val="dk2"/>
              </a:buClr>
              <a:buSzPts val="1600"/>
              <a:buFont typeface="Century Gothic"/>
              <a:buChar char="»"/>
              <a:defRPr sz="1600"/>
            </a:lvl5pPr>
            <a:lvl6pPr indent="-330200" lvl="5" marL="2743200" algn="l">
              <a:spcBef>
                <a:spcPts val="320"/>
              </a:spcBef>
              <a:spcAft>
                <a:spcPts val="0"/>
              </a:spcAft>
              <a:buClr>
                <a:schemeClr val="dk2"/>
              </a:buClr>
              <a:buSzPts val="1600"/>
              <a:buFont typeface="Century Gothic"/>
              <a:buChar char="»"/>
              <a:defRPr sz="1600"/>
            </a:lvl6pPr>
            <a:lvl7pPr indent="-330200" lvl="6" marL="3200400" algn="l">
              <a:spcBef>
                <a:spcPts val="320"/>
              </a:spcBef>
              <a:spcAft>
                <a:spcPts val="0"/>
              </a:spcAft>
              <a:buClr>
                <a:schemeClr val="dk2"/>
              </a:buClr>
              <a:buSzPts val="1600"/>
              <a:buFont typeface="Century Gothic"/>
              <a:buChar char="»"/>
              <a:defRPr sz="1600"/>
            </a:lvl7pPr>
            <a:lvl8pPr indent="-330200" lvl="7" marL="3657600" algn="l">
              <a:spcBef>
                <a:spcPts val="320"/>
              </a:spcBef>
              <a:spcAft>
                <a:spcPts val="0"/>
              </a:spcAft>
              <a:buClr>
                <a:schemeClr val="dk2"/>
              </a:buClr>
              <a:buSzPts val="1600"/>
              <a:buFont typeface="Century Gothic"/>
              <a:buChar char="»"/>
              <a:defRPr sz="1600"/>
            </a:lvl8pPr>
            <a:lvl9pPr indent="-330200" lvl="8" marL="4114800" algn="l">
              <a:spcBef>
                <a:spcPts val="320"/>
              </a:spcBef>
              <a:spcAft>
                <a:spcPts val="0"/>
              </a:spcAft>
              <a:buClr>
                <a:schemeClr val="dk2"/>
              </a:buClr>
              <a:buSzPts val="1600"/>
              <a:buFont typeface="Century Gothic"/>
              <a:buChar char="»"/>
              <a:defRPr sz="1600"/>
            </a:lvl9pPr>
          </a:lstStyle>
          <a:p/>
        </p:txBody>
      </p:sp>
      <p:sp>
        <p:nvSpPr>
          <p:cNvPr id="29" name="Google Shape;29;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Century Gothic"/>
              <a:buNone/>
              <a:defRPr b="1" sz="2400"/>
            </a:lvl1pPr>
            <a:lvl2pPr indent="-228600" lvl="1" marL="914400" algn="l">
              <a:spcBef>
                <a:spcPts val="400"/>
              </a:spcBef>
              <a:spcAft>
                <a:spcPts val="0"/>
              </a:spcAft>
              <a:buClr>
                <a:schemeClr val="dk2"/>
              </a:buClr>
              <a:buSzPts val="2000"/>
              <a:buFont typeface="Century Gothic"/>
              <a:buNone/>
              <a:defRPr b="1" sz="2000"/>
            </a:lvl2pPr>
            <a:lvl3pPr indent="-228600" lvl="2" marL="1371600" algn="l">
              <a:spcBef>
                <a:spcPts val="360"/>
              </a:spcBef>
              <a:spcAft>
                <a:spcPts val="0"/>
              </a:spcAft>
              <a:buClr>
                <a:schemeClr val="dk2"/>
              </a:buClr>
              <a:buSzPts val="1800"/>
              <a:buFont typeface="Century Gothic"/>
              <a:buNone/>
              <a:defRPr b="1" sz="1800"/>
            </a:lvl3pPr>
            <a:lvl4pPr indent="-228600" lvl="3" marL="1828800" algn="l">
              <a:spcBef>
                <a:spcPts val="320"/>
              </a:spcBef>
              <a:spcAft>
                <a:spcPts val="0"/>
              </a:spcAft>
              <a:buClr>
                <a:schemeClr val="dk2"/>
              </a:buClr>
              <a:buSzPts val="1600"/>
              <a:buFont typeface="Century Gothic"/>
              <a:buNone/>
              <a:defRPr b="1" sz="1600"/>
            </a:lvl4pPr>
            <a:lvl5pPr indent="-228600" lvl="4" marL="2286000" algn="l">
              <a:spcBef>
                <a:spcPts val="320"/>
              </a:spcBef>
              <a:spcAft>
                <a:spcPts val="0"/>
              </a:spcAft>
              <a:buClr>
                <a:schemeClr val="dk2"/>
              </a:buClr>
              <a:buSzPts val="1600"/>
              <a:buFont typeface="Century Gothic"/>
              <a:buNone/>
              <a:defRPr b="1" sz="1600"/>
            </a:lvl5pPr>
            <a:lvl6pPr indent="-228600" lvl="5" marL="2743200" algn="l">
              <a:spcBef>
                <a:spcPts val="320"/>
              </a:spcBef>
              <a:spcAft>
                <a:spcPts val="0"/>
              </a:spcAft>
              <a:buClr>
                <a:schemeClr val="dk2"/>
              </a:buClr>
              <a:buSzPts val="1600"/>
              <a:buFont typeface="Century Gothic"/>
              <a:buNone/>
              <a:defRPr b="1" sz="1600"/>
            </a:lvl6pPr>
            <a:lvl7pPr indent="-228600" lvl="6" marL="3200400" algn="l">
              <a:spcBef>
                <a:spcPts val="320"/>
              </a:spcBef>
              <a:spcAft>
                <a:spcPts val="0"/>
              </a:spcAft>
              <a:buClr>
                <a:schemeClr val="dk2"/>
              </a:buClr>
              <a:buSzPts val="1600"/>
              <a:buFont typeface="Century Gothic"/>
              <a:buNone/>
              <a:defRPr b="1" sz="1600"/>
            </a:lvl7pPr>
            <a:lvl8pPr indent="-228600" lvl="7" marL="3657600" algn="l">
              <a:spcBef>
                <a:spcPts val="320"/>
              </a:spcBef>
              <a:spcAft>
                <a:spcPts val="0"/>
              </a:spcAft>
              <a:buClr>
                <a:schemeClr val="dk2"/>
              </a:buClr>
              <a:buSzPts val="1600"/>
              <a:buFont typeface="Century Gothic"/>
              <a:buNone/>
              <a:defRPr b="1" sz="1600"/>
            </a:lvl8pPr>
            <a:lvl9pPr indent="-228600" lvl="8" marL="4114800" algn="l">
              <a:spcBef>
                <a:spcPts val="320"/>
              </a:spcBef>
              <a:spcAft>
                <a:spcPts val="0"/>
              </a:spcAft>
              <a:buClr>
                <a:schemeClr val="dk2"/>
              </a:buClr>
              <a:buSzPts val="1600"/>
              <a:buFont typeface="Century Gothic"/>
              <a:buNone/>
              <a:defRPr b="1" sz="1600"/>
            </a:lvl9pPr>
          </a:lstStyle>
          <a:p/>
        </p:txBody>
      </p:sp>
      <p:sp>
        <p:nvSpPr>
          <p:cNvPr id="30" name="Google Shape;30;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Century Gothic"/>
              <a:buChar char="•"/>
              <a:defRPr sz="2400"/>
            </a:lvl1pPr>
            <a:lvl2pPr indent="-355600" lvl="1" marL="914400" algn="l">
              <a:spcBef>
                <a:spcPts val="400"/>
              </a:spcBef>
              <a:spcAft>
                <a:spcPts val="0"/>
              </a:spcAft>
              <a:buClr>
                <a:schemeClr val="dk2"/>
              </a:buClr>
              <a:buSzPts val="2000"/>
              <a:buFont typeface="Century Gothic"/>
              <a:buChar char="–"/>
              <a:defRPr sz="2000"/>
            </a:lvl2pPr>
            <a:lvl3pPr indent="-342900" lvl="2" marL="1371600" algn="l">
              <a:spcBef>
                <a:spcPts val="360"/>
              </a:spcBef>
              <a:spcAft>
                <a:spcPts val="0"/>
              </a:spcAft>
              <a:buClr>
                <a:schemeClr val="dk2"/>
              </a:buClr>
              <a:buSzPts val="1800"/>
              <a:buFont typeface="Century Gothic"/>
              <a:buChar char="•"/>
              <a:defRPr sz="1800"/>
            </a:lvl3pPr>
            <a:lvl4pPr indent="-330200" lvl="3" marL="1828800" algn="l">
              <a:spcBef>
                <a:spcPts val="320"/>
              </a:spcBef>
              <a:spcAft>
                <a:spcPts val="0"/>
              </a:spcAft>
              <a:buClr>
                <a:schemeClr val="dk2"/>
              </a:buClr>
              <a:buSzPts val="1600"/>
              <a:buFont typeface="Century Gothic"/>
              <a:buChar char="–"/>
              <a:defRPr sz="1600"/>
            </a:lvl4pPr>
            <a:lvl5pPr indent="-330200" lvl="4" marL="2286000" algn="l">
              <a:spcBef>
                <a:spcPts val="320"/>
              </a:spcBef>
              <a:spcAft>
                <a:spcPts val="0"/>
              </a:spcAft>
              <a:buClr>
                <a:schemeClr val="dk2"/>
              </a:buClr>
              <a:buSzPts val="1600"/>
              <a:buFont typeface="Century Gothic"/>
              <a:buChar char="»"/>
              <a:defRPr sz="1600"/>
            </a:lvl5pPr>
            <a:lvl6pPr indent="-330200" lvl="5" marL="2743200" algn="l">
              <a:spcBef>
                <a:spcPts val="320"/>
              </a:spcBef>
              <a:spcAft>
                <a:spcPts val="0"/>
              </a:spcAft>
              <a:buClr>
                <a:schemeClr val="dk2"/>
              </a:buClr>
              <a:buSzPts val="1600"/>
              <a:buFont typeface="Century Gothic"/>
              <a:buChar char="»"/>
              <a:defRPr sz="1600"/>
            </a:lvl6pPr>
            <a:lvl7pPr indent="-330200" lvl="6" marL="3200400" algn="l">
              <a:spcBef>
                <a:spcPts val="320"/>
              </a:spcBef>
              <a:spcAft>
                <a:spcPts val="0"/>
              </a:spcAft>
              <a:buClr>
                <a:schemeClr val="dk2"/>
              </a:buClr>
              <a:buSzPts val="1600"/>
              <a:buFont typeface="Century Gothic"/>
              <a:buChar char="»"/>
              <a:defRPr sz="1600"/>
            </a:lvl7pPr>
            <a:lvl8pPr indent="-330200" lvl="7" marL="3657600" algn="l">
              <a:spcBef>
                <a:spcPts val="320"/>
              </a:spcBef>
              <a:spcAft>
                <a:spcPts val="0"/>
              </a:spcAft>
              <a:buClr>
                <a:schemeClr val="dk2"/>
              </a:buClr>
              <a:buSzPts val="1600"/>
              <a:buFont typeface="Century Gothic"/>
              <a:buChar char="»"/>
              <a:defRPr sz="1600"/>
            </a:lvl8pPr>
            <a:lvl9pPr indent="-330200" lvl="8" marL="4114800" algn="l">
              <a:spcBef>
                <a:spcPts val="320"/>
              </a:spcBef>
              <a:spcAft>
                <a:spcPts val="0"/>
              </a:spcAft>
              <a:buClr>
                <a:schemeClr val="dk2"/>
              </a:buClr>
              <a:buSzPts val="1600"/>
              <a:buFont typeface="Century Gothic"/>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2"/>
              </a:buClr>
              <a:buSzPts val="3200"/>
              <a:buFont typeface="Century Gothic"/>
              <a:buChar char="•"/>
              <a:defRPr sz="3200"/>
            </a:lvl1pPr>
            <a:lvl2pPr indent="-406400" lvl="1" marL="914400" algn="l">
              <a:spcBef>
                <a:spcPts val="560"/>
              </a:spcBef>
              <a:spcAft>
                <a:spcPts val="0"/>
              </a:spcAft>
              <a:buClr>
                <a:schemeClr val="dk2"/>
              </a:buClr>
              <a:buSzPts val="2800"/>
              <a:buFont typeface="Century Gothic"/>
              <a:buChar char="–"/>
              <a:defRPr sz="2800"/>
            </a:lvl2pPr>
            <a:lvl3pPr indent="-381000" lvl="2" marL="1371600" algn="l">
              <a:spcBef>
                <a:spcPts val="480"/>
              </a:spcBef>
              <a:spcAft>
                <a:spcPts val="0"/>
              </a:spcAft>
              <a:buClr>
                <a:schemeClr val="dk2"/>
              </a:buClr>
              <a:buSzPts val="2400"/>
              <a:buFont typeface="Century Gothic"/>
              <a:buChar char="•"/>
              <a:defRPr sz="2400"/>
            </a:lvl3pPr>
            <a:lvl4pPr indent="-355600" lvl="3" marL="1828800" algn="l">
              <a:spcBef>
                <a:spcPts val="400"/>
              </a:spcBef>
              <a:spcAft>
                <a:spcPts val="0"/>
              </a:spcAft>
              <a:buClr>
                <a:schemeClr val="dk2"/>
              </a:buClr>
              <a:buSzPts val="2000"/>
              <a:buFont typeface="Century Gothic"/>
              <a:buChar char="–"/>
              <a:defRPr sz="2000"/>
            </a:lvl4pPr>
            <a:lvl5pPr indent="-355600" lvl="4" marL="2286000" algn="l">
              <a:spcBef>
                <a:spcPts val="400"/>
              </a:spcBef>
              <a:spcAft>
                <a:spcPts val="0"/>
              </a:spcAft>
              <a:buClr>
                <a:schemeClr val="dk2"/>
              </a:buClr>
              <a:buSzPts val="2000"/>
              <a:buFont typeface="Century Gothic"/>
              <a:buChar char="»"/>
              <a:defRPr sz="2000"/>
            </a:lvl5pPr>
            <a:lvl6pPr indent="-355600" lvl="5" marL="2743200" algn="l">
              <a:spcBef>
                <a:spcPts val="400"/>
              </a:spcBef>
              <a:spcAft>
                <a:spcPts val="0"/>
              </a:spcAft>
              <a:buClr>
                <a:schemeClr val="dk2"/>
              </a:buClr>
              <a:buSzPts val="2000"/>
              <a:buFont typeface="Century Gothic"/>
              <a:buChar char="»"/>
              <a:defRPr sz="2000"/>
            </a:lvl6pPr>
            <a:lvl7pPr indent="-355600" lvl="6" marL="3200400" algn="l">
              <a:spcBef>
                <a:spcPts val="400"/>
              </a:spcBef>
              <a:spcAft>
                <a:spcPts val="0"/>
              </a:spcAft>
              <a:buClr>
                <a:schemeClr val="dk2"/>
              </a:buClr>
              <a:buSzPts val="2000"/>
              <a:buFont typeface="Century Gothic"/>
              <a:buChar char="»"/>
              <a:defRPr sz="2000"/>
            </a:lvl7pPr>
            <a:lvl8pPr indent="-355600" lvl="7" marL="3657600" algn="l">
              <a:spcBef>
                <a:spcPts val="400"/>
              </a:spcBef>
              <a:spcAft>
                <a:spcPts val="0"/>
              </a:spcAft>
              <a:buClr>
                <a:schemeClr val="dk2"/>
              </a:buClr>
              <a:buSzPts val="2000"/>
              <a:buFont typeface="Century Gothic"/>
              <a:buChar char="»"/>
              <a:defRPr sz="2000"/>
            </a:lvl8pPr>
            <a:lvl9pPr indent="-355600" lvl="8" marL="4114800" algn="l">
              <a:spcBef>
                <a:spcPts val="400"/>
              </a:spcBef>
              <a:spcAft>
                <a:spcPts val="0"/>
              </a:spcAft>
              <a:buClr>
                <a:schemeClr val="dk2"/>
              </a:buClr>
              <a:buSzPts val="2000"/>
              <a:buFont typeface="Century Gothic"/>
              <a:buChar char="»"/>
              <a:defRPr sz="2000"/>
            </a:lvl9pPr>
          </a:lstStyle>
          <a:p/>
        </p:txBody>
      </p:sp>
      <p:sp>
        <p:nvSpPr>
          <p:cNvPr id="37" name="Google Shape;3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Century Gothic"/>
              <a:buNone/>
              <a:defRPr sz="1400"/>
            </a:lvl1pPr>
            <a:lvl2pPr indent="-228600" lvl="1" marL="914400" algn="l">
              <a:spcBef>
                <a:spcPts val="240"/>
              </a:spcBef>
              <a:spcAft>
                <a:spcPts val="0"/>
              </a:spcAft>
              <a:buClr>
                <a:schemeClr val="dk2"/>
              </a:buClr>
              <a:buSzPts val="1200"/>
              <a:buFont typeface="Century Gothic"/>
              <a:buNone/>
              <a:defRPr sz="1200"/>
            </a:lvl2pPr>
            <a:lvl3pPr indent="-228600" lvl="2" marL="1371600" algn="l">
              <a:spcBef>
                <a:spcPts val="200"/>
              </a:spcBef>
              <a:spcAft>
                <a:spcPts val="0"/>
              </a:spcAft>
              <a:buClr>
                <a:schemeClr val="dk2"/>
              </a:buClr>
              <a:buSzPts val="1000"/>
              <a:buFont typeface="Century Gothic"/>
              <a:buNone/>
              <a:defRPr sz="1000"/>
            </a:lvl3pPr>
            <a:lvl4pPr indent="-228600" lvl="3" marL="1828800" algn="l">
              <a:spcBef>
                <a:spcPts val="180"/>
              </a:spcBef>
              <a:spcAft>
                <a:spcPts val="0"/>
              </a:spcAft>
              <a:buClr>
                <a:schemeClr val="dk2"/>
              </a:buClr>
              <a:buSzPts val="900"/>
              <a:buFont typeface="Century Gothic"/>
              <a:buNone/>
              <a:defRPr sz="900"/>
            </a:lvl4pPr>
            <a:lvl5pPr indent="-228600" lvl="4" marL="2286000" algn="l">
              <a:spcBef>
                <a:spcPts val="180"/>
              </a:spcBef>
              <a:spcAft>
                <a:spcPts val="0"/>
              </a:spcAft>
              <a:buClr>
                <a:schemeClr val="dk2"/>
              </a:buClr>
              <a:buSzPts val="900"/>
              <a:buFont typeface="Century Gothic"/>
              <a:buNone/>
              <a:defRPr sz="900"/>
            </a:lvl5pPr>
            <a:lvl6pPr indent="-228600" lvl="5" marL="2743200" algn="l">
              <a:spcBef>
                <a:spcPts val="180"/>
              </a:spcBef>
              <a:spcAft>
                <a:spcPts val="0"/>
              </a:spcAft>
              <a:buClr>
                <a:schemeClr val="dk2"/>
              </a:buClr>
              <a:buSzPts val="900"/>
              <a:buFont typeface="Century Gothic"/>
              <a:buNone/>
              <a:defRPr sz="900"/>
            </a:lvl6pPr>
            <a:lvl7pPr indent="-228600" lvl="6" marL="3200400" algn="l">
              <a:spcBef>
                <a:spcPts val="180"/>
              </a:spcBef>
              <a:spcAft>
                <a:spcPts val="0"/>
              </a:spcAft>
              <a:buClr>
                <a:schemeClr val="dk2"/>
              </a:buClr>
              <a:buSzPts val="900"/>
              <a:buFont typeface="Century Gothic"/>
              <a:buNone/>
              <a:defRPr sz="900"/>
            </a:lvl7pPr>
            <a:lvl8pPr indent="-228600" lvl="7" marL="3657600" algn="l">
              <a:spcBef>
                <a:spcPts val="180"/>
              </a:spcBef>
              <a:spcAft>
                <a:spcPts val="0"/>
              </a:spcAft>
              <a:buClr>
                <a:schemeClr val="dk2"/>
              </a:buClr>
              <a:buSzPts val="900"/>
              <a:buFont typeface="Century Gothic"/>
              <a:buNone/>
              <a:defRPr sz="900"/>
            </a:lvl8pPr>
            <a:lvl9pPr indent="-228600" lvl="8" marL="4114800" algn="l">
              <a:spcBef>
                <a:spcPts val="180"/>
              </a:spcBef>
              <a:spcAft>
                <a:spcPts val="0"/>
              </a:spcAft>
              <a:buClr>
                <a:schemeClr val="dk2"/>
              </a:buClr>
              <a:buSzPts val="900"/>
              <a:buFont typeface="Century Gothic"/>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3200"/>
              <a:buFont typeface="Century Gothic"/>
              <a:buNone/>
              <a:defRPr b="0" i="0" sz="3200" u="none" cap="none" strike="noStrike">
                <a:solidFill>
                  <a:schemeClr val="dk2"/>
                </a:solidFill>
                <a:latin typeface="Century Gothic"/>
                <a:ea typeface="Century Gothic"/>
                <a:cs typeface="Century Gothic"/>
                <a:sym typeface="Century Gothic"/>
              </a:defRPr>
            </a:lvl1pPr>
            <a:lvl2pPr lvl="1" marR="0" rtl="0" algn="l">
              <a:spcBef>
                <a:spcPts val="560"/>
              </a:spcBef>
              <a:spcAft>
                <a:spcPts val="0"/>
              </a:spcAft>
              <a:buClr>
                <a:schemeClr val="dk2"/>
              </a:buClr>
              <a:buSzPts val="2800"/>
              <a:buFont typeface="Century Gothic"/>
              <a:buNone/>
              <a:defRPr b="1" i="0" sz="2800" u="none" cap="none" strike="noStrike">
                <a:solidFill>
                  <a:schemeClr val="dk2"/>
                </a:solidFill>
                <a:latin typeface="Century Gothic"/>
                <a:ea typeface="Century Gothic"/>
                <a:cs typeface="Century Gothic"/>
                <a:sym typeface="Century Gothic"/>
              </a:defRPr>
            </a:lvl2pPr>
            <a:lvl3pPr lvl="2" marR="0" rtl="0" algn="l">
              <a:spcBef>
                <a:spcPts val="480"/>
              </a:spcBef>
              <a:spcAft>
                <a:spcPts val="0"/>
              </a:spcAft>
              <a:buClr>
                <a:schemeClr val="dk2"/>
              </a:buClr>
              <a:buSzPts val="2400"/>
              <a:buFont typeface="Century Gothic"/>
              <a:buNone/>
              <a:defRPr b="0" i="0" sz="2400" u="none" cap="none" strike="noStrike">
                <a:solidFill>
                  <a:schemeClr val="dk2"/>
                </a:solidFill>
                <a:latin typeface="Century Gothic"/>
                <a:ea typeface="Century Gothic"/>
                <a:cs typeface="Century Gothic"/>
                <a:sym typeface="Century Gothic"/>
              </a:defRPr>
            </a:lvl3pPr>
            <a:lvl4pPr lvl="3" marR="0" rtl="0" algn="l">
              <a:spcBef>
                <a:spcPts val="400"/>
              </a:spcBef>
              <a:spcAft>
                <a:spcPts val="0"/>
              </a:spcAft>
              <a:buClr>
                <a:schemeClr val="dk2"/>
              </a:buClr>
              <a:buSzPts val="2000"/>
              <a:buFont typeface="Century Gothic"/>
              <a:buNone/>
              <a:defRPr b="0" i="0" sz="2000" u="none" cap="none" strike="noStrike">
                <a:solidFill>
                  <a:schemeClr val="dk2"/>
                </a:solidFill>
                <a:latin typeface="Century Gothic"/>
                <a:ea typeface="Century Gothic"/>
                <a:cs typeface="Century Gothic"/>
                <a:sym typeface="Century Gothic"/>
              </a:defRPr>
            </a:lvl4pPr>
            <a:lvl5pPr lvl="4" marR="0" rtl="0" algn="l">
              <a:spcBef>
                <a:spcPts val="400"/>
              </a:spcBef>
              <a:spcAft>
                <a:spcPts val="0"/>
              </a:spcAft>
              <a:buClr>
                <a:schemeClr val="dk2"/>
              </a:buClr>
              <a:buSzPts val="2000"/>
              <a:buFont typeface="Century Gothic"/>
              <a:buNone/>
              <a:defRPr b="0" i="0" sz="2000" u="none" cap="none" strike="noStrike">
                <a:solidFill>
                  <a:schemeClr val="dk2"/>
                </a:solidFill>
                <a:latin typeface="Century Gothic"/>
                <a:ea typeface="Century Gothic"/>
                <a:cs typeface="Century Gothic"/>
                <a:sym typeface="Century Gothic"/>
              </a:defRPr>
            </a:lvl5pPr>
            <a:lvl6pPr lvl="5" marR="0" rtl="0" algn="l">
              <a:spcBef>
                <a:spcPts val="400"/>
              </a:spcBef>
              <a:spcAft>
                <a:spcPts val="0"/>
              </a:spcAft>
              <a:buClr>
                <a:schemeClr val="dk2"/>
              </a:buClr>
              <a:buSzPts val="2000"/>
              <a:buFont typeface="Century Gothic"/>
              <a:buNone/>
              <a:defRPr b="0" i="0" sz="2000" u="none" cap="none" strike="noStrike">
                <a:solidFill>
                  <a:schemeClr val="dk2"/>
                </a:solidFill>
                <a:latin typeface="Century Gothic"/>
                <a:ea typeface="Century Gothic"/>
                <a:cs typeface="Century Gothic"/>
                <a:sym typeface="Century Gothic"/>
              </a:defRPr>
            </a:lvl6pPr>
            <a:lvl7pPr lvl="6" marR="0" rtl="0" algn="l">
              <a:spcBef>
                <a:spcPts val="400"/>
              </a:spcBef>
              <a:spcAft>
                <a:spcPts val="0"/>
              </a:spcAft>
              <a:buClr>
                <a:schemeClr val="dk2"/>
              </a:buClr>
              <a:buSzPts val="2000"/>
              <a:buFont typeface="Century Gothic"/>
              <a:buNone/>
              <a:defRPr b="0" i="0" sz="2000" u="none" cap="none" strike="noStrike">
                <a:solidFill>
                  <a:schemeClr val="dk2"/>
                </a:solidFill>
                <a:latin typeface="Century Gothic"/>
                <a:ea typeface="Century Gothic"/>
                <a:cs typeface="Century Gothic"/>
                <a:sym typeface="Century Gothic"/>
              </a:defRPr>
            </a:lvl7pPr>
            <a:lvl8pPr lvl="7" marR="0" rtl="0" algn="l">
              <a:spcBef>
                <a:spcPts val="400"/>
              </a:spcBef>
              <a:spcAft>
                <a:spcPts val="0"/>
              </a:spcAft>
              <a:buClr>
                <a:schemeClr val="dk2"/>
              </a:buClr>
              <a:buSzPts val="2000"/>
              <a:buFont typeface="Century Gothic"/>
              <a:buNone/>
              <a:defRPr b="0" i="0" sz="2000" u="none" cap="none" strike="noStrike">
                <a:solidFill>
                  <a:schemeClr val="dk2"/>
                </a:solidFill>
                <a:latin typeface="Century Gothic"/>
                <a:ea typeface="Century Gothic"/>
                <a:cs typeface="Century Gothic"/>
                <a:sym typeface="Century Gothic"/>
              </a:defRPr>
            </a:lvl8pPr>
            <a:lvl9pPr lvl="8" marR="0" rtl="0" algn="l">
              <a:spcBef>
                <a:spcPts val="400"/>
              </a:spcBef>
              <a:spcAft>
                <a:spcPts val="0"/>
              </a:spcAft>
              <a:buClr>
                <a:schemeClr val="dk2"/>
              </a:buClr>
              <a:buSzPts val="2000"/>
              <a:buFont typeface="Century Gothic"/>
              <a:buNone/>
              <a:defRPr b="0" i="0" sz="2000" u="none" cap="none" strike="noStrike">
                <a:solidFill>
                  <a:schemeClr val="dk2"/>
                </a:solidFill>
                <a:latin typeface="Century Gothic"/>
                <a:ea typeface="Century Gothic"/>
                <a:cs typeface="Century Gothic"/>
                <a:sym typeface="Century Gothic"/>
              </a:defRPr>
            </a:lvl9pPr>
          </a:lstStyle>
          <a:p/>
        </p:txBody>
      </p:sp>
      <p:sp>
        <p:nvSpPr>
          <p:cNvPr id="41" name="Google Shape;4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Century Gothic"/>
              <a:buNone/>
              <a:defRPr sz="1400"/>
            </a:lvl1pPr>
            <a:lvl2pPr indent="-228600" lvl="1" marL="914400" algn="l">
              <a:spcBef>
                <a:spcPts val="240"/>
              </a:spcBef>
              <a:spcAft>
                <a:spcPts val="0"/>
              </a:spcAft>
              <a:buClr>
                <a:schemeClr val="dk2"/>
              </a:buClr>
              <a:buSzPts val="1200"/>
              <a:buFont typeface="Century Gothic"/>
              <a:buNone/>
              <a:defRPr sz="1200"/>
            </a:lvl2pPr>
            <a:lvl3pPr indent="-228600" lvl="2" marL="1371600" algn="l">
              <a:spcBef>
                <a:spcPts val="200"/>
              </a:spcBef>
              <a:spcAft>
                <a:spcPts val="0"/>
              </a:spcAft>
              <a:buClr>
                <a:schemeClr val="dk2"/>
              </a:buClr>
              <a:buSzPts val="1000"/>
              <a:buFont typeface="Century Gothic"/>
              <a:buNone/>
              <a:defRPr sz="1000"/>
            </a:lvl3pPr>
            <a:lvl4pPr indent="-228600" lvl="3" marL="1828800" algn="l">
              <a:spcBef>
                <a:spcPts val="180"/>
              </a:spcBef>
              <a:spcAft>
                <a:spcPts val="0"/>
              </a:spcAft>
              <a:buClr>
                <a:schemeClr val="dk2"/>
              </a:buClr>
              <a:buSzPts val="900"/>
              <a:buFont typeface="Century Gothic"/>
              <a:buNone/>
              <a:defRPr sz="900"/>
            </a:lvl4pPr>
            <a:lvl5pPr indent="-228600" lvl="4" marL="2286000" algn="l">
              <a:spcBef>
                <a:spcPts val="180"/>
              </a:spcBef>
              <a:spcAft>
                <a:spcPts val="0"/>
              </a:spcAft>
              <a:buClr>
                <a:schemeClr val="dk2"/>
              </a:buClr>
              <a:buSzPts val="900"/>
              <a:buFont typeface="Century Gothic"/>
              <a:buNone/>
              <a:defRPr sz="900"/>
            </a:lvl5pPr>
            <a:lvl6pPr indent="-228600" lvl="5" marL="2743200" algn="l">
              <a:spcBef>
                <a:spcPts val="180"/>
              </a:spcBef>
              <a:spcAft>
                <a:spcPts val="0"/>
              </a:spcAft>
              <a:buClr>
                <a:schemeClr val="dk2"/>
              </a:buClr>
              <a:buSzPts val="900"/>
              <a:buFont typeface="Century Gothic"/>
              <a:buNone/>
              <a:defRPr sz="900"/>
            </a:lvl6pPr>
            <a:lvl7pPr indent="-228600" lvl="6" marL="3200400" algn="l">
              <a:spcBef>
                <a:spcPts val="180"/>
              </a:spcBef>
              <a:spcAft>
                <a:spcPts val="0"/>
              </a:spcAft>
              <a:buClr>
                <a:schemeClr val="dk2"/>
              </a:buClr>
              <a:buSzPts val="900"/>
              <a:buFont typeface="Century Gothic"/>
              <a:buNone/>
              <a:defRPr sz="900"/>
            </a:lvl7pPr>
            <a:lvl8pPr indent="-228600" lvl="7" marL="3657600" algn="l">
              <a:spcBef>
                <a:spcPts val="180"/>
              </a:spcBef>
              <a:spcAft>
                <a:spcPts val="0"/>
              </a:spcAft>
              <a:buClr>
                <a:schemeClr val="dk2"/>
              </a:buClr>
              <a:buSzPts val="900"/>
              <a:buFont typeface="Century Gothic"/>
              <a:buNone/>
              <a:defRPr sz="900"/>
            </a:lvl8pPr>
            <a:lvl9pPr indent="-228600" lvl="8" marL="4114800" algn="l">
              <a:spcBef>
                <a:spcPts val="180"/>
              </a:spcBef>
              <a:spcAft>
                <a:spcPts val="0"/>
              </a:spcAft>
              <a:buClr>
                <a:schemeClr val="dk2"/>
              </a:buClr>
              <a:buSzPts val="900"/>
              <a:buFont typeface="Century Gothic"/>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1pPr>
            <a:lvl2pPr lvl="1"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2pPr>
            <a:lvl3pPr lvl="2"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3pPr>
            <a:lvl4pPr lvl="3"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4pPr>
            <a:lvl5pPr lvl="4"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5pPr>
            <a:lvl6pPr lvl="5"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6pPr>
            <a:lvl7pPr lvl="6"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7pPr>
            <a:lvl8pPr lvl="7"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8pPr>
            <a:lvl9pPr lvl="8" marR="0" rtl="0" algn="r">
              <a:spcBef>
                <a:spcPts val="0"/>
              </a:spcBef>
              <a:spcAft>
                <a:spcPts val="0"/>
              </a:spcAft>
              <a:buSzPts val="1400"/>
              <a:buNone/>
              <a:defRPr b="1" i="0" sz="3600" u="none" cap="none" strike="noStrike">
                <a:solidFill>
                  <a:schemeClr val="dk2"/>
                </a:solidFill>
                <a:latin typeface="Century Gothic"/>
                <a:ea typeface="Century Gothic"/>
                <a:cs typeface="Century Gothic"/>
                <a:sym typeface="Century Gothic"/>
              </a:defRPr>
            </a:lvl9pPr>
          </a:lstStyle>
          <a:p/>
        </p:txBody>
      </p:sp>
      <p:sp>
        <p:nvSpPr>
          <p:cNvPr id="11" name="Google Shape;11;p1"/>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Century Gothic"/>
              <a:buChar char="•"/>
              <a:defRPr b="0" i="0" sz="2800" u="none" cap="none" strike="noStrike">
                <a:solidFill>
                  <a:schemeClr val="dk2"/>
                </a:solidFill>
                <a:latin typeface="Century Gothic"/>
                <a:ea typeface="Century Gothic"/>
                <a:cs typeface="Century Gothic"/>
                <a:sym typeface="Century Gothic"/>
              </a:defRPr>
            </a:lvl1pPr>
            <a:lvl2pPr indent="-381000" lvl="1" marL="914400" marR="0" rtl="0" algn="l">
              <a:spcBef>
                <a:spcPts val="480"/>
              </a:spcBef>
              <a:spcAft>
                <a:spcPts val="0"/>
              </a:spcAft>
              <a:buClr>
                <a:schemeClr val="dk2"/>
              </a:buClr>
              <a:buSzPts val="2400"/>
              <a:buFont typeface="Century Gothic"/>
              <a:buChar char="–"/>
              <a:defRPr b="1" i="0" sz="2400" u="none" cap="none" strike="noStrike">
                <a:solidFill>
                  <a:schemeClr val="dk2"/>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2"/>
              </a:buClr>
              <a:buSzPts val="2400"/>
              <a:buFont typeface="Century Gothic"/>
              <a:buChar char="•"/>
              <a:defRPr b="0" i="0" sz="2400" u="none" cap="none" strike="noStrike">
                <a:solidFill>
                  <a:schemeClr val="dk2"/>
                </a:solidFill>
                <a:latin typeface="Century Gothic"/>
                <a:ea typeface="Century Gothic"/>
                <a:cs typeface="Century Gothic"/>
                <a:sym typeface="Century Gothic"/>
              </a:defRPr>
            </a:lvl3pPr>
            <a:lvl4pPr indent="-355600" lvl="3" marL="1828800" marR="0" rtl="0" algn="l">
              <a:spcBef>
                <a:spcPts val="400"/>
              </a:spcBef>
              <a:spcAft>
                <a:spcPts val="0"/>
              </a:spcAft>
              <a:buClr>
                <a:schemeClr val="dk2"/>
              </a:buClr>
              <a:buSzPts val="2000"/>
              <a:buFont typeface="Century Gothic"/>
              <a:buChar char="–"/>
              <a:defRPr b="0" i="0" sz="2000" u="none" cap="none" strike="noStrike">
                <a:solidFill>
                  <a:schemeClr val="dk2"/>
                </a:solidFill>
                <a:latin typeface="Century Gothic"/>
                <a:ea typeface="Century Gothic"/>
                <a:cs typeface="Century Gothic"/>
                <a:sym typeface="Century Gothic"/>
              </a:defRPr>
            </a:lvl4pPr>
            <a:lvl5pPr indent="-355600" lvl="4" marL="2286000" marR="0" rtl="0" algn="l">
              <a:spcBef>
                <a:spcPts val="400"/>
              </a:spcBef>
              <a:spcAft>
                <a:spcPts val="0"/>
              </a:spcAft>
              <a:buClr>
                <a:schemeClr val="dk2"/>
              </a:buClr>
              <a:buSzPts val="2000"/>
              <a:buFont typeface="Century Gothic"/>
              <a:buChar char="»"/>
              <a:defRPr b="0" i="0" sz="2000" u="none" cap="none" strike="noStrike">
                <a:solidFill>
                  <a:schemeClr val="dk2"/>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2"/>
              </a:buClr>
              <a:buSzPts val="2000"/>
              <a:buFont typeface="Century Gothic"/>
              <a:buChar char="»"/>
              <a:defRPr b="0" i="0" sz="2000" u="none" cap="none" strike="noStrike">
                <a:solidFill>
                  <a:schemeClr val="dk2"/>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2"/>
              </a:buClr>
              <a:buSzPts val="2000"/>
              <a:buFont typeface="Century Gothic"/>
              <a:buChar char="»"/>
              <a:defRPr b="0" i="0" sz="2000" u="none" cap="none" strike="noStrike">
                <a:solidFill>
                  <a:schemeClr val="dk2"/>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2"/>
              </a:buClr>
              <a:buSzPts val="2000"/>
              <a:buFont typeface="Century Gothic"/>
              <a:buChar char="»"/>
              <a:defRPr b="0" i="0" sz="2000" u="none" cap="none" strike="noStrike">
                <a:solidFill>
                  <a:schemeClr val="dk2"/>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2"/>
              </a:buClr>
              <a:buSzPts val="2000"/>
              <a:buFont typeface="Century Gothic"/>
              <a:buChar char="»"/>
              <a:defRPr b="0" i="0" sz="2000" u="none" cap="none" strike="noStrike">
                <a:solidFill>
                  <a:schemeClr val="dk2"/>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1pPr>
            <a:lvl2pPr lvl="1"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2pPr>
            <a:lvl3pPr lvl="2"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3pPr>
            <a:lvl4pPr lvl="3"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4pPr>
            <a:lvl5pPr lvl="4"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5pPr>
            <a:lvl6pPr lvl="5"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6pPr>
            <a:lvl7pPr lvl="6"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7pPr>
            <a:lvl8pPr lvl="7"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8pPr>
            <a:lvl9pPr lvl="8" marR="0" rtl="0" algn="ctr">
              <a:spcBef>
                <a:spcPts val="0"/>
              </a:spcBef>
              <a:spcAft>
                <a:spcPts val="0"/>
              </a:spcAft>
              <a:buSzPts val="1400"/>
              <a:buNone/>
              <a:defRPr b="0" i="0" sz="4400" u="none" cap="none" strike="noStrike">
                <a:solidFill>
                  <a:schemeClr val="dk2"/>
                </a:solidFill>
                <a:latin typeface="Century Gothic"/>
                <a:ea typeface="Century Gothic"/>
                <a:cs typeface="Century Gothic"/>
                <a:sym typeface="Century Gothic"/>
              </a:defRPr>
            </a:lvl9pPr>
          </a:lstStyle>
          <a:p/>
        </p:txBody>
      </p:sp>
      <p:sp>
        <p:nvSpPr>
          <p:cNvPr id="50" name="Google Shape;50;p13"/>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entury Gothic"/>
              <a:buChar char="•"/>
              <a:defRPr b="0" i="0" sz="3200" u="none" cap="none" strike="noStrike">
                <a:solidFill>
                  <a:schemeClr val="dk1"/>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Century Gothic"/>
              <a:buChar char="–"/>
              <a:defRPr b="0" i="0" sz="28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4pPr>
            <a:lvl5pPr indent="-355600" lvl="4" marL="22860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9pPr>
          </a:lstStyle>
          <a:p/>
        </p:txBody>
      </p:sp>
      <p:sp>
        <p:nvSpPr>
          <p:cNvPr id="51" name="Google Shape;51;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2" name="Google Shape;52;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187900" y="5652425"/>
            <a:ext cx="4721700" cy="6477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ru-RU" sz="2800"/>
              <a:t>Stock Market Prediction</a:t>
            </a:r>
            <a:endParaRPr sz="2800"/>
          </a:p>
        </p:txBody>
      </p:sp>
      <p:sp>
        <p:nvSpPr>
          <p:cNvPr id="128" name="Google Shape;128;p25"/>
          <p:cNvSpPr txBox="1"/>
          <p:nvPr>
            <p:ph idx="1" type="subTitle"/>
          </p:nvPr>
        </p:nvSpPr>
        <p:spPr>
          <a:xfrm>
            <a:off x="421713" y="6125650"/>
            <a:ext cx="7387200" cy="503100"/>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2800"/>
              <a:buFont typeface="Century Gothic"/>
              <a:buNone/>
            </a:pPr>
            <a:r>
              <a:rPr lang="ru-RU" sz="2100"/>
              <a:t>by: David Alberghini, Mark Blankenship, John Mowry, &amp; Bryce Wilkinson</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07888" y="363188"/>
            <a:ext cx="74169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1100"/>
              <a:buFont typeface="Arial"/>
              <a:buNone/>
            </a:pPr>
            <a:r>
              <a:rPr lang="ru-RU"/>
              <a:t>Summary</a:t>
            </a:r>
            <a:endParaRPr/>
          </a:p>
        </p:txBody>
      </p:sp>
      <p:sp>
        <p:nvSpPr>
          <p:cNvPr id="189" name="Google Shape;189;p34"/>
          <p:cNvSpPr txBox="1"/>
          <p:nvPr>
            <p:ph idx="1" type="body"/>
          </p:nvPr>
        </p:nvSpPr>
        <p:spPr>
          <a:xfrm>
            <a:off x="218925" y="981000"/>
            <a:ext cx="6692700" cy="48960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ru-RU" sz="2100"/>
              <a:t>We applied k-means clustering to a stock data set. k-means cluster is a popular </a:t>
            </a:r>
            <a:r>
              <a:rPr lang="ru-RU" sz="2100"/>
              <a:t>unsupervised</a:t>
            </a:r>
            <a:r>
              <a:rPr lang="ru-RU" sz="2100"/>
              <a:t> learning technique.</a:t>
            </a:r>
            <a:endParaRPr sz="2100"/>
          </a:p>
          <a:p>
            <a:pPr indent="-361950" lvl="0" marL="457200" rtl="0" algn="l">
              <a:spcBef>
                <a:spcPts val="0"/>
              </a:spcBef>
              <a:spcAft>
                <a:spcPts val="0"/>
              </a:spcAft>
              <a:buSzPts val="2100"/>
              <a:buChar char="●"/>
            </a:pPr>
            <a:r>
              <a:rPr lang="ru-RU" sz="2100"/>
              <a:t>The benefit from the K-Means clustering algorithm is that it is simple to implement and provided great results.</a:t>
            </a:r>
            <a:endParaRPr sz="2100"/>
          </a:p>
          <a:p>
            <a:pPr indent="-361950" lvl="0" marL="457200" rtl="0" algn="l">
              <a:spcBef>
                <a:spcPts val="0"/>
              </a:spcBef>
              <a:spcAft>
                <a:spcPts val="0"/>
              </a:spcAft>
              <a:buSzPts val="2100"/>
              <a:buChar char="●"/>
            </a:pPr>
            <a:r>
              <a:rPr lang="ru-RU" sz="2100"/>
              <a:t>The results of K-Means clustering can be used to help educators and professional traders look for pattern clusters to try and help reduce the</a:t>
            </a:r>
            <a:r>
              <a:rPr lang="ru-RU" sz="2100"/>
              <a:t> risk in their portfolios. This would be used as a compliment to other decisions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68313" y="1268413"/>
            <a:ext cx="74169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ru-RU"/>
              <a:t>Investors?</a:t>
            </a:r>
            <a:endParaRPr/>
          </a:p>
        </p:txBody>
      </p:sp>
      <p:pic>
        <p:nvPicPr>
          <p:cNvPr id="196" name="Google Shape;196;p35"/>
          <p:cNvPicPr preferRelativeResize="0"/>
          <p:nvPr/>
        </p:nvPicPr>
        <p:blipFill>
          <a:blip r:embed="rId3">
            <a:alphaModFix/>
          </a:blip>
          <a:stretch>
            <a:fillRect/>
          </a:stretch>
        </p:blipFill>
        <p:spPr>
          <a:xfrm>
            <a:off x="152400" y="1928730"/>
            <a:ext cx="6403675" cy="271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1979613" y="274638"/>
            <a:ext cx="67071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ru-RU"/>
              <a:t>Main Goal - “Diversify”</a:t>
            </a:r>
            <a:endParaRPr/>
          </a:p>
        </p:txBody>
      </p:sp>
      <p:sp>
        <p:nvSpPr>
          <p:cNvPr id="135" name="Google Shape;135;p26"/>
          <p:cNvSpPr txBox="1"/>
          <p:nvPr>
            <p:ph idx="1" type="body"/>
          </p:nvPr>
        </p:nvSpPr>
        <p:spPr>
          <a:xfrm>
            <a:off x="1908175" y="1600200"/>
            <a:ext cx="6778500" cy="4526100"/>
          </a:xfrm>
          <a:prstGeom prst="rect">
            <a:avLst/>
          </a:prstGeom>
        </p:spPr>
        <p:txBody>
          <a:bodyPr anchorCtr="0" anchor="t" bIns="45700" lIns="91425" spcFirstLastPara="1" rIns="91425" wrap="square" tIns="45700">
            <a:noAutofit/>
          </a:bodyPr>
          <a:lstStyle/>
          <a:p>
            <a:pPr indent="-374650" lvl="0" marL="457200" rtl="0" algn="l">
              <a:spcBef>
                <a:spcPts val="360"/>
              </a:spcBef>
              <a:spcAft>
                <a:spcPts val="0"/>
              </a:spcAft>
              <a:buSzPts val="2300"/>
              <a:buChar char="●"/>
            </a:pPr>
            <a:r>
              <a:rPr lang="ru-RU" sz="2100">
                <a:solidFill>
                  <a:srgbClr val="292929"/>
                </a:solidFill>
                <a:highlight>
                  <a:srgbClr val="FFFFFF"/>
                </a:highlight>
              </a:rPr>
              <a:t>Diversification is a key step for constructing portfolios but true diversification is not possible as investing in each company requires a lot of capital. Apart from this, not all companies are worth investing in and that may be because they are highly illiquid.</a:t>
            </a:r>
            <a:endParaRPr sz="2100">
              <a:solidFill>
                <a:srgbClr val="292929"/>
              </a:solidFill>
              <a:highlight>
                <a:srgbClr val="FFFFFF"/>
              </a:highlight>
            </a:endParaRPr>
          </a:p>
          <a:p>
            <a:pPr indent="0" lvl="0" marL="457200" rtl="0" algn="l">
              <a:spcBef>
                <a:spcPts val="360"/>
              </a:spcBef>
              <a:spcAft>
                <a:spcPts val="0"/>
              </a:spcAft>
              <a:buNone/>
            </a:pPr>
            <a:r>
              <a:t/>
            </a:r>
            <a:endParaRPr sz="2100">
              <a:solidFill>
                <a:srgbClr val="292929"/>
              </a:solidFill>
              <a:highlight>
                <a:srgbClr val="FFFFFF"/>
              </a:highlight>
            </a:endParaRPr>
          </a:p>
          <a:p>
            <a:pPr indent="-361950" lvl="0" marL="457200" rtl="0" algn="l">
              <a:spcBef>
                <a:spcPts val="360"/>
              </a:spcBef>
              <a:spcAft>
                <a:spcPts val="0"/>
              </a:spcAft>
              <a:buClr>
                <a:srgbClr val="292929"/>
              </a:buClr>
              <a:buSzPts val="2100"/>
              <a:buChar char="●"/>
            </a:pPr>
            <a:r>
              <a:rPr lang="ru-RU" sz="2100">
                <a:solidFill>
                  <a:srgbClr val="292929"/>
                </a:solidFill>
                <a:highlight>
                  <a:srgbClr val="FFFFFF"/>
                </a:highlight>
              </a:rPr>
              <a:t>So now what you want to do is come up with an effective strategy where you pick only those stocks that behave differently. This will help in mitigating the risk and one way of doing it is to pick stocks from different sectors but a more data-driven solution can be to apply K-Means clustering algorithm on stock data to identify different clusters of stocks.</a:t>
            </a:r>
            <a:endParaRPr sz="2100">
              <a:solidFill>
                <a:srgbClr val="292929"/>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684224" y="115900"/>
            <a:ext cx="6066600" cy="649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4000"/>
              <a:t>Stock Market Prediction</a:t>
            </a:r>
            <a:endParaRPr sz="4000"/>
          </a:p>
        </p:txBody>
      </p:sp>
      <p:sp>
        <p:nvSpPr>
          <p:cNvPr id="141" name="Google Shape;141;p27"/>
          <p:cNvSpPr txBox="1"/>
          <p:nvPr>
            <p:ph idx="1" type="body"/>
          </p:nvPr>
        </p:nvSpPr>
        <p:spPr>
          <a:xfrm>
            <a:off x="90488" y="908050"/>
            <a:ext cx="6553200" cy="5760900"/>
          </a:xfrm>
          <a:prstGeom prst="rect">
            <a:avLst/>
          </a:prstGeom>
          <a:noFill/>
          <a:ln>
            <a:noFill/>
          </a:ln>
        </p:spPr>
        <p:txBody>
          <a:bodyPr anchorCtr="0" anchor="t" bIns="45700" lIns="91425" spcFirstLastPara="1" rIns="91425" wrap="square" tIns="45700">
            <a:noAutofit/>
          </a:bodyPr>
          <a:lstStyle/>
          <a:p>
            <a:pPr indent="-330200" lvl="0" marL="342900" rtl="0" algn="l">
              <a:lnSpc>
                <a:spcPct val="80000"/>
              </a:lnSpc>
              <a:spcBef>
                <a:spcPts val="0"/>
              </a:spcBef>
              <a:spcAft>
                <a:spcPts val="0"/>
              </a:spcAft>
              <a:buClr>
                <a:schemeClr val="dk2"/>
              </a:buClr>
              <a:buSzPts val="2200"/>
              <a:buFont typeface="Century Gothic"/>
              <a:buChar char="•"/>
            </a:pPr>
            <a:r>
              <a:rPr lang="ru-RU" sz="2200"/>
              <a:t>The goal of this project is to apply the use of K-Means Clustering to </a:t>
            </a:r>
            <a:r>
              <a:rPr lang="ru-RU" sz="2200"/>
              <a:t>study</a:t>
            </a:r>
            <a:r>
              <a:rPr lang="ru-RU" sz="2200"/>
              <a:t> and cluster the stock market data.</a:t>
            </a:r>
            <a:endParaRPr sz="2200"/>
          </a:p>
          <a:p>
            <a:pPr indent="-368300" lvl="0" marL="342900" rtl="0" algn="l">
              <a:lnSpc>
                <a:spcPct val="80000"/>
              </a:lnSpc>
              <a:spcBef>
                <a:spcPts val="480"/>
              </a:spcBef>
              <a:spcAft>
                <a:spcPts val="0"/>
              </a:spcAft>
              <a:buSzPts val="2200"/>
              <a:buChar char="•"/>
            </a:pPr>
            <a:r>
              <a:rPr lang="ru-RU" sz="2200"/>
              <a:t>k-means clustering aims to partition n observations into k clusters in which each observation belongs the cluster with the nearest mean, serving as a prototype of the cluster. </a:t>
            </a:r>
            <a:endParaRPr sz="2200"/>
          </a:p>
          <a:p>
            <a:pPr indent="-330200" lvl="0" marL="342900" rtl="0" algn="l">
              <a:lnSpc>
                <a:spcPct val="80000"/>
              </a:lnSpc>
              <a:spcBef>
                <a:spcPts val="480"/>
              </a:spcBef>
              <a:spcAft>
                <a:spcPts val="0"/>
              </a:spcAft>
              <a:buClr>
                <a:schemeClr val="dk2"/>
              </a:buClr>
              <a:buSzPts val="2200"/>
              <a:buFont typeface="Century Gothic"/>
              <a:buChar char="•"/>
            </a:pPr>
            <a:r>
              <a:rPr lang="ru-RU" sz="2200"/>
              <a:t>The finished project takes input data from Yahoo Finance using pandas_datareader. We define our stock data with the ticker </a:t>
            </a:r>
            <a:r>
              <a:rPr lang="ru-RU" sz="2200"/>
              <a:t>symbol</a:t>
            </a:r>
            <a:r>
              <a:rPr lang="ru-RU" sz="2200"/>
              <a:t>, company name, start date, end date, stock open, stock close, and change in movement.</a:t>
            </a:r>
            <a:endParaRPr sz="2200"/>
          </a:p>
          <a:p>
            <a:pPr indent="-330200" lvl="0" marL="342900" rtl="0" algn="l">
              <a:lnSpc>
                <a:spcPct val="80000"/>
              </a:lnSpc>
              <a:spcBef>
                <a:spcPts val="480"/>
              </a:spcBef>
              <a:spcAft>
                <a:spcPts val="0"/>
              </a:spcAft>
              <a:buClr>
                <a:schemeClr val="dk2"/>
              </a:buClr>
              <a:buSzPts val="2200"/>
              <a:buFont typeface="Century Gothic"/>
              <a:buChar char="•"/>
            </a:pPr>
            <a:r>
              <a:rPr lang="ru-RU" sz="2200"/>
              <a:t>We investigated a set of 50 companies from Yahoo Finance and applied the K-Means Clustering algorithm to group each company based on similar movements.</a:t>
            </a:r>
            <a:endParaRPr sz="2200"/>
          </a:p>
          <a:p>
            <a:pPr indent="0" lvl="0" marL="342900" rtl="0" algn="l">
              <a:lnSpc>
                <a:spcPct val="80000"/>
              </a:lnSpc>
              <a:spcBef>
                <a:spcPts val="48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1908175" y="274638"/>
            <a:ext cx="6707188"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ru-RU" sz="4000">
                <a:solidFill>
                  <a:schemeClr val="dk1"/>
                </a:solidFill>
              </a:rPr>
              <a:t>User </a:t>
            </a:r>
            <a:r>
              <a:rPr b="1" lang="ru-RU" sz="4000">
                <a:solidFill>
                  <a:schemeClr val="dk1"/>
                </a:solidFill>
              </a:rPr>
              <a:t>Interaction</a:t>
            </a:r>
            <a:r>
              <a:rPr lang="ru-RU"/>
              <a:t>	</a:t>
            </a:r>
            <a:endParaRPr/>
          </a:p>
        </p:txBody>
      </p:sp>
      <p:sp>
        <p:nvSpPr>
          <p:cNvPr id="147" name="Google Shape;147;p28"/>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374650" lvl="0" marL="457200" rtl="0" algn="l">
              <a:spcBef>
                <a:spcPts val="360"/>
              </a:spcBef>
              <a:spcAft>
                <a:spcPts val="0"/>
              </a:spcAft>
              <a:buSzPts val="2300"/>
              <a:buChar char="●"/>
            </a:pPr>
            <a:r>
              <a:rPr lang="ru-RU" sz="2100">
                <a:solidFill>
                  <a:srgbClr val="292929"/>
                </a:solidFill>
                <a:highlight>
                  <a:schemeClr val="lt1"/>
                </a:highlight>
              </a:rPr>
              <a:t>User can filter 50 stocks between dates starting from 2011-05-20. The selected time frame will then be fed into algorithm and the historical price data will be normalized and then clustered into 10 clusters. </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User can click clusters link to see the cluster output.</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User can </a:t>
            </a:r>
            <a:r>
              <a:rPr lang="ru-RU" sz="2100">
                <a:solidFill>
                  <a:srgbClr val="292929"/>
                </a:solidFill>
                <a:highlight>
                  <a:schemeClr val="lt1"/>
                </a:highlight>
              </a:rPr>
              <a:t>click</a:t>
            </a:r>
            <a:r>
              <a:rPr lang="ru-RU" sz="2100">
                <a:solidFill>
                  <a:srgbClr val="292929"/>
                </a:solidFill>
                <a:highlight>
                  <a:schemeClr val="lt1"/>
                </a:highlight>
              </a:rPr>
              <a:t> on charts link to see a sample of data before normalization and after. </a:t>
            </a:r>
            <a:endParaRPr sz="2100">
              <a:solidFill>
                <a:srgbClr val="292929"/>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44063" y="407363"/>
            <a:ext cx="74169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ru-RU"/>
              <a:t>Imports &amp; Data </a:t>
            </a:r>
            <a:endParaRPr/>
          </a:p>
        </p:txBody>
      </p:sp>
      <p:sp>
        <p:nvSpPr>
          <p:cNvPr id="154" name="Google Shape;154;p29"/>
          <p:cNvSpPr txBox="1"/>
          <p:nvPr>
            <p:ph idx="1" type="body"/>
          </p:nvPr>
        </p:nvSpPr>
        <p:spPr>
          <a:xfrm>
            <a:off x="444075" y="915275"/>
            <a:ext cx="7524600" cy="55530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Clr>
                <a:srgbClr val="292929"/>
              </a:buClr>
              <a:buSzPts val="2100"/>
              <a:buChar char="●"/>
            </a:pPr>
            <a:r>
              <a:rPr lang="ru-RU" sz="2100">
                <a:solidFill>
                  <a:srgbClr val="292929"/>
                </a:solidFill>
                <a:highlight>
                  <a:schemeClr val="lt1"/>
                </a:highlight>
              </a:rPr>
              <a:t>Import dependencies.</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Define a dictionary with companies. We used 50 S&amp;P 500 companies across several industries.</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Define the data source. We used Yahoo Finance.</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User selects time frame between 2011-05-20 and 2021-05-20. </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 web.DataReader() to load the companies. Import from pandas.  </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DataReader will grab the open and close values for our stock list to calculate the daily movement. Convert to numpy array. Transpose data to give us row vectors instead of original column vector for each day we are going to use. </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Create a movements dataset. Use for loop to assign daily movement for all the dates.</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Print out movement for each company on the first date to </a:t>
            </a:r>
            <a:r>
              <a:rPr lang="ru-RU" sz="2100">
                <a:solidFill>
                  <a:srgbClr val="292929"/>
                </a:solidFill>
                <a:highlight>
                  <a:schemeClr val="lt1"/>
                </a:highlight>
              </a:rPr>
              <a:t>ensure</a:t>
            </a:r>
            <a:r>
              <a:rPr lang="ru-RU" sz="2100">
                <a:solidFill>
                  <a:srgbClr val="292929"/>
                </a:solidFill>
                <a:highlight>
                  <a:schemeClr val="lt1"/>
                </a:highlight>
              </a:rPr>
              <a:t> accuracy. </a:t>
            </a:r>
            <a:endParaRPr sz="2100">
              <a:solidFill>
                <a:srgbClr val="292929"/>
              </a:solidFill>
              <a:highlight>
                <a:schemeClr val="lt1"/>
              </a:highlight>
            </a:endParaRPr>
          </a:p>
          <a:p>
            <a:pPr indent="0" lvl="0" marL="457200" rtl="0" algn="l">
              <a:spcBef>
                <a:spcPts val="360"/>
              </a:spcBef>
              <a:spcAft>
                <a:spcPts val="0"/>
              </a:spcAft>
              <a:buNone/>
            </a:pPr>
            <a:r>
              <a:t/>
            </a:r>
            <a:endParaRPr sz="2100">
              <a:solidFill>
                <a:srgbClr val="292929"/>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431938" y="480138"/>
            <a:ext cx="74169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1100"/>
              <a:buFont typeface="Arial"/>
              <a:buNone/>
            </a:pPr>
            <a:r>
              <a:rPr lang="ru-RU"/>
              <a:t>Process- Exploratory Data Analysis (EDA)</a:t>
            </a:r>
            <a:endParaRPr/>
          </a:p>
        </p:txBody>
      </p:sp>
      <p:sp>
        <p:nvSpPr>
          <p:cNvPr id="161" name="Google Shape;161;p30"/>
          <p:cNvSpPr txBox="1"/>
          <p:nvPr>
            <p:ph idx="1" type="body"/>
          </p:nvPr>
        </p:nvSpPr>
        <p:spPr>
          <a:xfrm>
            <a:off x="333575" y="1420225"/>
            <a:ext cx="7416900" cy="48960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Clr>
                <a:srgbClr val="292929"/>
              </a:buClr>
              <a:buSzPts val="2100"/>
              <a:buChar char="●"/>
            </a:pPr>
            <a:r>
              <a:rPr lang="ru-RU" sz="2100">
                <a:solidFill>
                  <a:srgbClr val="292929"/>
                </a:solidFill>
                <a:highlight>
                  <a:schemeClr val="lt1"/>
                </a:highlight>
              </a:rPr>
              <a:t>EDA helps us understand our data.</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 matplotlib to plott the stock </a:t>
            </a:r>
            <a:r>
              <a:rPr lang="ru-RU" sz="2100">
                <a:solidFill>
                  <a:srgbClr val="292929"/>
                </a:solidFill>
                <a:highlight>
                  <a:schemeClr val="lt1"/>
                </a:highlight>
              </a:rPr>
              <a:t>movements</a:t>
            </a:r>
            <a:r>
              <a:rPr lang="ru-RU" sz="2100">
                <a:solidFill>
                  <a:srgbClr val="292929"/>
                </a:solidFill>
                <a:highlight>
                  <a:schemeClr val="lt1"/>
                </a:highlight>
              </a:rPr>
              <a:t> of the first 2 companies: AAPL and ABC.</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These plots show us we need to normalize our data because we have different scales between the price movements.</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Used Normalizer() from sklearn.preprocessing, and then printed out the new minimum movement value, the maximum, and the mean. </a:t>
            </a:r>
            <a:endParaRPr sz="2100">
              <a:solidFill>
                <a:srgbClr val="292929"/>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31538" y="301263"/>
            <a:ext cx="7416900" cy="507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ru-RU"/>
              <a:t>Process K-Means Clustering</a:t>
            </a:r>
            <a:endParaRPr/>
          </a:p>
        </p:txBody>
      </p:sp>
      <p:sp>
        <p:nvSpPr>
          <p:cNvPr id="168" name="Google Shape;168;p31"/>
          <p:cNvSpPr txBox="1"/>
          <p:nvPr>
            <p:ph idx="1" type="body"/>
          </p:nvPr>
        </p:nvSpPr>
        <p:spPr>
          <a:xfrm>
            <a:off x="393200" y="981000"/>
            <a:ext cx="6662100" cy="5492100"/>
          </a:xfrm>
          <a:prstGeom prst="rect">
            <a:avLst/>
          </a:prstGeom>
          <a:noFill/>
        </p:spPr>
        <p:txBody>
          <a:bodyPr anchorCtr="0" anchor="t" bIns="45700" lIns="91425" spcFirstLastPara="1" rIns="91425" wrap="square" tIns="45700">
            <a:noAutofit/>
          </a:bodyPr>
          <a:lstStyle/>
          <a:p>
            <a:pPr indent="-361950" lvl="0" marL="457200" rtl="0" algn="l">
              <a:spcBef>
                <a:spcPts val="360"/>
              </a:spcBef>
              <a:spcAft>
                <a:spcPts val="0"/>
              </a:spcAft>
              <a:buClr>
                <a:srgbClr val="292929"/>
              </a:buClr>
              <a:buSzPts val="2100"/>
              <a:buChar char="●"/>
            </a:pPr>
            <a:r>
              <a:rPr lang="ru-RU" sz="2100">
                <a:solidFill>
                  <a:srgbClr val="292929"/>
                </a:solidFill>
                <a:highlight>
                  <a:schemeClr val="lt1"/>
                </a:highlight>
              </a:rPr>
              <a:t>Create a k-means model with 10 clusters. Make a pipeline that chains together the normalizer and the k-means clustering algorithm.</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Fit the pipeline to the daily stock movements.</a:t>
            </a:r>
            <a:endParaRPr sz="2100">
              <a:solidFill>
                <a:srgbClr val="292929"/>
              </a:solidFill>
              <a:highlight>
                <a:schemeClr val="lt1"/>
              </a:highlight>
            </a:endParaRPr>
          </a:p>
          <a:p>
            <a:pPr indent="-361950" lvl="0" marL="457200" rtl="0" algn="l">
              <a:spcBef>
                <a:spcPts val="0"/>
              </a:spcBef>
              <a:spcAft>
                <a:spcPts val="0"/>
              </a:spcAft>
              <a:buClr>
                <a:srgbClr val="292929"/>
              </a:buClr>
              <a:buSzPts val="2100"/>
              <a:buChar char="●"/>
            </a:pPr>
            <a:r>
              <a:rPr lang="ru-RU" sz="2100">
                <a:solidFill>
                  <a:srgbClr val="292929"/>
                </a:solidFill>
                <a:highlight>
                  <a:schemeClr val="lt1"/>
                </a:highlight>
              </a:rPr>
              <a:t>Use (kmeans.inertia_) to check to see how well the algorithm did. Our inertia was 22.02. Inertia measures how close each </a:t>
            </a:r>
            <a:r>
              <a:rPr lang="ru-RU" sz="2100">
                <a:solidFill>
                  <a:srgbClr val="292929"/>
                </a:solidFill>
                <a:highlight>
                  <a:schemeClr val="lt1"/>
                </a:highlight>
              </a:rPr>
              <a:t>cluster is, so a lower inertia score is better.</a:t>
            </a:r>
            <a:endParaRPr sz="2100">
              <a:solidFill>
                <a:srgbClr val="292929"/>
              </a:solidFill>
              <a:highlight>
                <a:schemeClr val="lt1"/>
              </a:highlight>
            </a:endParaRPr>
          </a:p>
          <a:p>
            <a:pPr indent="-317500" lvl="0" marL="457200" rtl="0" algn="l">
              <a:spcBef>
                <a:spcPts val="0"/>
              </a:spcBef>
              <a:spcAft>
                <a:spcPts val="0"/>
              </a:spcAft>
              <a:buClr>
                <a:srgbClr val="292929"/>
              </a:buClr>
              <a:buSzPts val="1400"/>
              <a:buChar char="●"/>
            </a:pPr>
            <a:r>
              <a:rPr lang="ru-RU" sz="2100"/>
              <a:t>Based off the movements, which cluster should we assign the company to?</a:t>
            </a:r>
            <a:endParaRPr sz="2100"/>
          </a:p>
          <a:p>
            <a:pPr indent="-298450" lvl="0" marL="457200" rtl="0" algn="l">
              <a:spcBef>
                <a:spcPts val="0"/>
              </a:spcBef>
              <a:spcAft>
                <a:spcPts val="0"/>
              </a:spcAft>
              <a:buSzPts val="1100"/>
              <a:buChar char="●"/>
            </a:pPr>
            <a:r>
              <a:rPr lang="ru-RU" sz="2100"/>
              <a:t>Create a DataFrame that aligns the labels to the companies and then print them out.</a:t>
            </a:r>
            <a:endParaRPr sz="2100">
              <a:solidFill>
                <a:srgbClr val="292929"/>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68325" y="435449"/>
            <a:ext cx="7416900" cy="962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1100"/>
              <a:buFont typeface="Arial"/>
              <a:buNone/>
            </a:pPr>
            <a:r>
              <a:rPr lang="ru-RU"/>
              <a:t>Process- Principal Component Analysis (PCA)</a:t>
            </a:r>
            <a:endParaRPr/>
          </a:p>
        </p:txBody>
      </p:sp>
      <p:sp>
        <p:nvSpPr>
          <p:cNvPr id="175" name="Google Shape;175;p32"/>
          <p:cNvSpPr txBox="1"/>
          <p:nvPr>
            <p:ph idx="1" type="body"/>
          </p:nvPr>
        </p:nvSpPr>
        <p:spPr>
          <a:xfrm>
            <a:off x="330825" y="1652600"/>
            <a:ext cx="6435000" cy="48960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ru-RU" sz="2100"/>
              <a:t>PCA is a dimensionality-reduction method that is often used to reduce the dimensionality of large data sets, by transforming a large set of variables into a smaller one that still contains most of the information in the large set.</a:t>
            </a:r>
            <a:endParaRPr sz="2100"/>
          </a:p>
          <a:p>
            <a:pPr indent="-361950" lvl="0" marL="457200" rtl="0" algn="l">
              <a:spcBef>
                <a:spcPts val="0"/>
              </a:spcBef>
              <a:spcAft>
                <a:spcPts val="0"/>
              </a:spcAft>
              <a:buSzPts val="2100"/>
              <a:buChar char="●"/>
            </a:pPr>
            <a:r>
              <a:rPr lang="ru-RU" sz="2100"/>
              <a:t>We did this so we can graphically represent the different clusters together.</a:t>
            </a:r>
            <a:endParaRPr sz="2100"/>
          </a:p>
          <a:p>
            <a:pPr indent="-361950" lvl="0" marL="457200" rtl="0" algn="l">
              <a:spcBef>
                <a:spcPts val="0"/>
              </a:spcBef>
              <a:spcAft>
                <a:spcPts val="0"/>
              </a:spcAft>
              <a:buSzPts val="2100"/>
              <a:buChar char="●"/>
            </a:pPr>
            <a:r>
              <a:rPr lang="ru-RU" sz="2100"/>
              <a:t>Use np.meshgrid to plot out the PCA work. This plots out the cluster graph on charts page.</a:t>
            </a:r>
            <a:endParaRPr sz="2100"/>
          </a:p>
          <a:p>
            <a:pPr indent="0" lvl="0" marL="0" rtl="0" algn="l">
              <a:spcBef>
                <a:spcPts val="3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468313" y="1268413"/>
            <a:ext cx="7416900" cy="50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ru-RU"/>
              <a:t>        Other Future Functionality</a:t>
            </a:r>
            <a:endParaRPr/>
          </a:p>
        </p:txBody>
      </p:sp>
      <p:sp>
        <p:nvSpPr>
          <p:cNvPr id="182" name="Google Shape;182;p33"/>
          <p:cNvSpPr txBox="1"/>
          <p:nvPr>
            <p:ph idx="1" type="body"/>
          </p:nvPr>
        </p:nvSpPr>
        <p:spPr>
          <a:xfrm>
            <a:off x="539750" y="1844675"/>
            <a:ext cx="6268200" cy="3908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ru-RU"/>
              <a:t>Adding in sectors and sub-sectors</a:t>
            </a:r>
            <a:endParaRPr/>
          </a:p>
          <a:p>
            <a:pPr indent="-342900" lvl="0" marL="457200" rtl="0" algn="l">
              <a:spcBef>
                <a:spcPts val="0"/>
              </a:spcBef>
              <a:spcAft>
                <a:spcPts val="0"/>
              </a:spcAft>
              <a:buSzPts val="1800"/>
              <a:buChar char="•"/>
            </a:pPr>
            <a:r>
              <a:rPr lang="ru-RU"/>
              <a:t>Heroku deployment</a:t>
            </a:r>
            <a:endParaRPr/>
          </a:p>
          <a:p>
            <a:pPr indent="-342900" lvl="0" marL="457200" rtl="0" algn="l">
              <a:spcBef>
                <a:spcPts val="0"/>
              </a:spcBef>
              <a:spcAft>
                <a:spcPts val="0"/>
              </a:spcAft>
              <a:buSzPts val="1800"/>
              <a:buChar char="•"/>
            </a:pPr>
            <a:r>
              <a:rPr lang="ru-RU"/>
              <a:t>Include stock volume movements</a:t>
            </a:r>
            <a:endParaRPr/>
          </a:p>
          <a:p>
            <a:pPr indent="-342900" lvl="0" marL="457200" rtl="0" algn="l">
              <a:spcBef>
                <a:spcPts val="0"/>
              </a:spcBef>
              <a:spcAft>
                <a:spcPts val="0"/>
              </a:spcAft>
              <a:buSzPts val="1800"/>
              <a:buChar char="•"/>
            </a:pPr>
            <a:r>
              <a:rPr lang="ru-RU"/>
              <a:t>Daily High/Low Prices</a:t>
            </a:r>
            <a:endParaRPr/>
          </a:p>
          <a:p>
            <a:pPr indent="-342900" lvl="0" marL="457200" rtl="0" algn="l">
              <a:spcBef>
                <a:spcPts val="0"/>
              </a:spcBef>
              <a:spcAft>
                <a:spcPts val="0"/>
              </a:spcAft>
              <a:buSzPts val="1800"/>
              <a:buChar char="•"/>
            </a:pPr>
            <a:r>
              <a:rPr lang="ru-RU"/>
              <a:t>Automate</a:t>
            </a:r>
            <a:endParaRPr/>
          </a:p>
          <a:p>
            <a:pPr indent="-342900" lvl="0" marL="457200" rtl="0" algn="l">
              <a:spcBef>
                <a:spcPts val="0"/>
              </a:spcBef>
              <a:spcAft>
                <a:spcPts val="0"/>
              </a:spcAft>
              <a:buSzPts val="1800"/>
              <a:buChar char="•"/>
            </a:pPr>
            <a:r>
              <a:rPr lang="ru-RU"/>
              <a:t>Import data to database</a:t>
            </a:r>
            <a:endParaRPr/>
          </a:p>
          <a:p>
            <a:pPr indent="-342900" lvl="0" marL="457200" rtl="0" algn="l">
              <a:spcBef>
                <a:spcPts val="0"/>
              </a:spcBef>
              <a:spcAft>
                <a:spcPts val="0"/>
              </a:spcAft>
              <a:buSzPts val="1800"/>
              <a:buChar char="•"/>
            </a:pPr>
            <a:r>
              <a:rPr lang="ru-RU"/>
              <a:t>User able to choose company and compare to the machine learning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