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7692398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7692398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ac7ea338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ac7ea338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76923989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76923989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76923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76923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7692398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7692398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769239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769239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7692398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b7692398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769239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b769239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7692398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7692398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769239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769239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c7ea33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ac7ea33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*are our hypothesis’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129d27ad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c129d27ad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1cebed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1cebed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129d27ad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129d27ad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c7ea338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ac7ea338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76923989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76923989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c7ea33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c7ea33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c7ea338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c7ea338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1cebec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1cebec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brewery counts centered around us state capitals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931023"/>
            <a:ext cx="3054600" cy="20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FFFFFF"/>
                </a:solidFill>
              </a:rPr>
              <a:t>Brew Crew</a:t>
            </a:r>
            <a:endParaRPr b="1" sz="6400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25125" y="3116575"/>
            <a:ext cx="5794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David Jimenez, David Alberghini, John Mowry, Joey Riebel, Spencer Davis, &amp; Bailey Taber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Max Temperature vs. Brewery Latitude</a:t>
            </a:r>
            <a:endParaRPr sz="37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6870874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7023275" y="1058300"/>
            <a:ext cx="182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appears to be a slight correlation between colder temperatures and more breweries.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74406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Findings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500"/>
            <a:ext cx="8455201" cy="42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Colorado Data Set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95" y="103050"/>
            <a:ext cx="3302427" cy="23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0" y="1469975"/>
            <a:ext cx="4706485" cy="3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600" y="2571758"/>
            <a:ext cx="3302424" cy="224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Population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appears to be a weak correlation between a counties brewery count and </a:t>
            </a:r>
            <a:r>
              <a:rPr lang="en"/>
              <a:t>total</a:t>
            </a:r>
            <a:r>
              <a:rPr lang="en"/>
              <a:t> population within the sample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breaking down the population by gender, similar results were found.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8475"/>
            <a:ext cx="4260301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1475"/>
            <a:ext cx="4260301" cy="2968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Median Age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 not appear to be a strong correlation between a counties brewery count and the median 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1800"/>
            <a:ext cx="4260301" cy="308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Median Income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 not appear to be a strong correlation between a counties brewery count and the median income.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 and Higher Education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 not appear to be a correlation between a counties median </a:t>
            </a:r>
            <a:r>
              <a:rPr lang="en"/>
              <a:t>household</a:t>
            </a:r>
            <a:r>
              <a:rPr lang="en"/>
              <a:t> income and the total number of residents with a PhD.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8475"/>
            <a:ext cx="4260299" cy="28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Higher Education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5" y="2086865"/>
            <a:ext cx="3428998" cy="288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050" y="2141037"/>
            <a:ext cx="3429001" cy="28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47225"/>
            <a:ext cx="85206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number of residents in the sample data set with high school and/or </a:t>
            </a:r>
            <a:r>
              <a:rPr lang="en"/>
              <a:t>associate's</a:t>
            </a:r>
            <a:r>
              <a:rPr lang="en"/>
              <a:t> degrees do not appear to have a direct influence on the number of breweries in the county.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50" y="2088725"/>
            <a:ext cx="3429001" cy="288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75" y="2086875"/>
            <a:ext cx="3429002" cy="28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Higher Education cont.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998450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does appear to be a strong correlation between a counties brewery count and the higher educational degrees.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Thoughts: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originally </a:t>
            </a:r>
            <a:r>
              <a:rPr lang="en"/>
              <a:t>believed</a:t>
            </a:r>
            <a:r>
              <a:rPr lang="en"/>
              <a:t> that total </a:t>
            </a:r>
            <a:r>
              <a:rPr lang="en"/>
              <a:t>population</a:t>
            </a:r>
            <a:r>
              <a:rPr lang="en"/>
              <a:t> and median household income would directly influence the number of breweries in a county.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sample data set, counties with higher levels of education, specifically PhDs, have a strong correlation with the number of breweries within the county they reside.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91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a team of curious beer lovers - we wanted to get ahead of the data and identify the influencing factors behind a brewery launch. Breweries have become more and more prevalent in the United States. Living in, Colorado, a brewery hub, we’ve formed some experienced and educated speculations.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 For: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(unanswered questions)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 Crew Project Proposal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have beer sales and the number of breweries in the US changed over time?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a </a:t>
            </a:r>
            <a:r>
              <a:rPr lang="en"/>
              <a:t>county's</a:t>
            </a:r>
            <a:r>
              <a:rPr lang="en"/>
              <a:t> total population, age or median income have a strong correlation to the number of breweries in the </a:t>
            </a:r>
            <a:r>
              <a:rPr lang="en"/>
              <a:t>county</a:t>
            </a:r>
            <a:r>
              <a:rPr lang="en"/>
              <a:t>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demographic has the strongest influence on the number of breweries in a county?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Alcohol and </a:t>
            </a:r>
            <a:r>
              <a:rPr lang="en"/>
              <a:t>Tobacco</a:t>
            </a:r>
            <a:r>
              <a:rPr lang="en"/>
              <a:t> Tax and Trade </a:t>
            </a:r>
            <a:r>
              <a:rPr lang="en"/>
              <a:t>Bureau CSVs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Open Brewery DB CSVs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 Capital Latitude and Longitude CSV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United States Census Bureau API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Weather API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GMAPS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28475" l="6986" r="7609" t="26367"/>
          <a:stretch/>
        </p:blipFill>
        <p:spPr>
          <a:xfrm>
            <a:off x="5412250" y="3189525"/>
            <a:ext cx="3031350" cy="16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30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Sales Overview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4315966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91" y="1147225"/>
            <a:ext cx="4315969" cy="320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2160600" y="1663875"/>
            <a:ext cx="1989000" cy="1465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228075" y="1478375"/>
            <a:ext cx="122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Nearly a 10% decrease in taxable beer sales between 2008 and 2019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Sales Overview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050"/>
            <a:ext cx="2770677" cy="19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25" y="2987250"/>
            <a:ext cx="2725615" cy="19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402" y="1147225"/>
            <a:ext cx="5136905" cy="3691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>
            <a:off x="1643075" y="1421600"/>
            <a:ext cx="964500" cy="728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2186000" y="3278975"/>
            <a:ext cx="650100" cy="936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flipH="1" rot="10800000">
            <a:off x="6486525" y="1635625"/>
            <a:ext cx="1557300" cy="2057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4879150" y="1842700"/>
            <a:ext cx="23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Brewery and Pub beer sales 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quadrupled between 2014 and 2019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4850"/>
            <a:ext cx="4315724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031" y="1274850"/>
            <a:ext cx="4315965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Overview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 flipH="1" rot="10800000">
            <a:off x="1374775" y="1821575"/>
            <a:ext cx="2504400" cy="1934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1192125" y="1617450"/>
            <a:ext cx="226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Between 20018 and 2019, brewery counts have shown a near exponential growth 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pattern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With the brewery count in 2019 being nearly 6x that of 2008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08525"/>
            <a:ext cx="85206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Type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300"/>
            <a:ext cx="5871775" cy="411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024175" y="2156100"/>
            <a:ext cx="264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Micro Breweries are the most popular type in our sample population.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Heat map of Total </a:t>
            </a:r>
            <a:r>
              <a:rPr lang="en" sz="3480"/>
              <a:t>Licensed</a:t>
            </a:r>
            <a:r>
              <a:rPr lang="en" sz="3480"/>
              <a:t> Breweries by State Capital</a:t>
            </a:r>
            <a:endParaRPr sz="348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7192" t="0"/>
          <a:stretch/>
        </p:blipFill>
        <p:spPr>
          <a:xfrm>
            <a:off x="1008888" y="1449450"/>
            <a:ext cx="7126224" cy="30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