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76923989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76923989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ac7ea338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ac7ea338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b76923989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b76923989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769239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769239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b7692398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b76923989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b7692398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b7692398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Joey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b76923989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bb76923989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b769239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b769239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76923989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76923989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b7692398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b7692398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ac7ea338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ac7ea338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*are our hypothesis’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c129d27ad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c129d27ad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1cebed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a1cebed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c129d27ad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c129d27ad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ac7ea338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ac7ea338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76923989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76923989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ac7ea338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ac7ea338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c7ea3383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c7ea3383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a1cebec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a1cebec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of brewery counts centered around us state capitals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1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3044700" y="931023"/>
            <a:ext cx="3054600" cy="20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solidFill>
                  <a:srgbClr val="FFFFFF"/>
                </a:solidFill>
              </a:rPr>
              <a:t>Brew Crew</a:t>
            </a:r>
            <a:endParaRPr sz="6400" b="1">
              <a:solidFill>
                <a:srgbClr val="FFFFFF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825125" y="3116575"/>
            <a:ext cx="57945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David Jimenez, David Alberghini, John Mowry, Joey Riebel, Spencer Davis, &amp; Bailey Taber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Max Temperature vs. Brewery Latitude</a:t>
            </a:r>
            <a:endParaRPr sz="37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6870874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7023275" y="1058300"/>
            <a:ext cx="1827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 appears to be a slight correlation between colder temperatures and more breweries.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40600" cy="6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Latitude Findings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500"/>
            <a:ext cx="8455201" cy="422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Colorado Data Set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595" y="103050"/>
            <a:ext cx="3302427" cy="23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0" y="1469975"/>
            <a:ext cx="4706485" cy="33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5600" y="2571758"/>
            <a:ext cx="3302424" cy="2243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Population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491725"/>
            <a:ext cx="4260300" cy="3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appears to be a weak correlation between a counties brewery count and total population within the sample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breaking down the population by gender, similar results were found.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8475"/>
            <a:ext cx="4260301" cy="308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1475"/>
            <a:ext cx="4260301" cy="2968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Median Age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1491725"/>
            <a:ext cx="4260300" cy="3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does not appear to be a strong correlation between a counties brewery count and the median 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91800"/>
            <a:ext cx="4260301" cy="3087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Median Income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1491725"/>
            <a:ext cx="4260300" cy="3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does not appear to be a strong correlation between a counties brewery count and the median income.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Household Income and Higher Education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491725"/>
            <a:ext cx="4260300" cy="30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does not appear to be a correlation between a counties median household income and the total number of residents with a PhD.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8475"/>
            <a:ext cx="4260299" cy="28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Higher Education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75" y="2086865"/>
            <a:ext cx="3428998" cy="2882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050" y="2141037"/>
            <a:ext cx="3429001" cy="288035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number of residents in the sample data set with high school and/or associate's degrees do not appear to have a direct influence on the number of breweries in the county.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050" y="2088725"/>
            <a:ext cx="3429001" cy="288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75" y="2086875"/>
            <a:ext cx="3429002" cy="288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and Higher Education cont.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998450"/>
            <a:ext cx="8520600" cy="3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does appear to be a strong correlation between a counties brewery count and the higher educational degrees.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Thoughts: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originally believed that total population and median household income would directly influence the number of breweries in a county.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Findings: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sample data set, counties with higher levels of education, specifically PhDs, have a strong correlation with the number of breweries within the county they reside.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Motivation 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2917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a team of curious beer lovers - we wanted to get ahead of the data and identify the influencing factors behind a brewery launch. Breweries have become more and more prevalent in the United States. Living in, Colorado, a brewery hub, we’ve formed some experienced and educated speculations.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Study For: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(unanswered questions)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 Crew Project Proposal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have beer sales and the number of breweries in the US changed over time?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a county's total population, age or median income have a strong correlation to the number of breweries in the county?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demographic has the strongest influence on the number of breweries in a county?</a:t>
            </a:r>
            <a:endParaRPr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Alcohol and Tobacco Tax and Trade Bureau CSVs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GitHub Open Brewery DB CSVs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 Capital Latitude and Longitude CSV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United States Census Bureau API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 Weather API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GMAPS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l="6986" t="26367" r="7609" b="28475"/>
          <a:stretch/>
        </p:blipFill>
        <p:spPr>
          <a:xfrm>
            <a:off x="5412250" y="3189525"/>
            <a:ext cx="3031350" cy="16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30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Data...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Sales Overview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4315966" cy="32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791" y="1147225"/>
            <a:ext cx="4315969" cy="320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7"/>
          <p:cNvCxnSpPr/>
          <p:nvPr/>
        </p:nvCxnSpPr>
        <p:spPr>
          <a:xfrm>
            <a:off x="2160600" y="1663875"/>
            <a:ext cx="1989000" cy="14658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3228075" y="1478375"/>
            <a:ext cx="1228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Nearly a 10% decrease in taxable beer sales between 2008 and 2019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Sales Overview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050"/>
            <a:ext cx="2770677" cy="19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25" y="2987250"/>
            <a:ext cx="2725615" cy="192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402" y="1147225"/>
            <a:ext cx="5136905" cy="3691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>
            <a:off x="1643075" y="1421600"/>
            <a:ext cx="964500" cy="7287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2186000" y="3278975"/>
            <a:ext cx="650100" cy="9360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8"/>
          <p:cNvCxnSpPr/>
          <p:nvPr/>
        </p:nvCxnSpPr>
        <p:spPr>
          <a:xfrm rot="10800000" flipH="1">
            <a:off x="6486525" y="1635625"/>
            <a:ext cx="1557300" cy="20577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8"/>
          <p:cNvSpPr txBox="1"/>
          <p:nvPr/>
        </p:nvSpPr>
        <p:spPr>
          <a:xfrm>
            <a:off x="4879150" y="1842700"/>
            <a:ext cx="231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Brewery and Pub beer sales quadrupled between 2014 and 2019 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4850"/>
            <a:ext cx="4315724" cy="320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031" y="1274850"/>
            <a:ext cx="4315965" cy="32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Count Overview</a:t>
            </a:r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 rot="10800000" flipH="1">
            <a:off x="1374775" y="1821575"/>
            <a:ext cx="2504400" cy="19347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1192125" y="1617450"/>
            <a:ext cx="2265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Between 20018 and 2019, brewery counts have shown a near exponential growth pattern. 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With the brewery count in 2019 being nearly 6x that of 2008</a:t>
            </a:r>
            <a:endParaRPr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00" y="308525"/>
            <a:ext cx="8520600" cy="5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Brewery Type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7300"/>
            <a:ext cx="5871775" cy="4113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6024175" y="2156100"/>
            <a:ext cx="264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Micro Breweries are the most popular type in our sample population.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Heat map of Total Licensed Breweries by State Capital</a:t>
            </a:r>
            <a:endParaRPr sz="3480"/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r="7192"/>
          <a:stretch/>
        </p:blipFill>
        <p:spPr>
          <a:xfrm>
            <a:off x="1008888" y="1449450"/>
            <a:ext cx="7126224" cy="30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Microsoft Macintosh PowerPoint</Application>
  <PresentationFormat>On-screen Show (16:9)</PresentationFormat>
  <Paragraphs>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Economica</vt:lpstr>
      <vt:lpstr>Open Sans</vt:lpstr>
      <vt:lpstr>Luxe</vt:lpstr>
      <vt:lpstr>Brew Crew</vt:lpstr>
      <vt:lpstr>Our Motivation </vt:lpstr>
      <vt:lpstr>Brew Crew Project Proposal</vt:lpstr>
      <vt:lpstr>Analyzing Data...</vt:lpstr>
      <vt:lpstr>Beer Sales Overview</vt:lpstr>
      <vt:lpstr>Beer Sales Overview</vt:lpstr>
      <vt:lpstr>Brewery Count Overview</vt:lpstr>
      <vt:lpstr>Brewery Type</vt:lpstr>
      <vt:lpstr>Heat map of Total Licensed Breweries by State Capital</vt:lpstr>
      <vt:lpstr>Max Temperature vs. Brewery Latitude</vt:lpstr>
      <vt:lpstr>Latitude Findings</vt:lpstr>
      <vt:lpstr>Colorado Data Set</vt:lpstr>
      <vt:lpstr>Brewery Count and Population</vt:lpstr>
      <vt:lpstr>Brewery Count and Median Age</vt:lpstr>
      <vt:lpstr>Brewery Count and Median Income</vt:lpstr>
      <vt:lpstr>Median Household Income and Higher Education</vt:lpstr>
      <vt:lpstr>Brewery Count and Higher Education</vt:lpstr>
      <vt:lpstr>Brewery Count and Higher Education cont.</vt:lpstr>
      <vt:lpstr>Conclusions</vt:lpstr>
      <vt:lpstr>Further Study For: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Brew Crew</dc:title>
  <cp:lastModifiedBy>Owl Vessel</cp:lastModifiedBy>
  <cp:revision>1</cp:revision>
  <dcterms:modified xsi:type="dcterms:W3CDTF">2021-02-06T21:23:20Z</dcterms:modified>
</cp:coreProperties>
</file>