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prwth e</a:t>
            </a:r>
            <a:endParaRPr lang="en-US" smtClean="0"/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0"/>
            <a:ext cx="46228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