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8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Bentham" userId="90b10ec2-97c3-4553-bfa1-1375e0b75854" providerId="ADAL" clId="{E9C37C98-7A55-4AD4-B62E-F35451293504}"/>
    <pc:docChg chg="modMainMaster">
      <pc:chgData name="Matthew Bentham" userId="90b10ec2-97c3-4553-bfa1-1375e0b75854" providerId="ADAL" clId="{E9C37C98-7A55-4AD4-B62E-F35451293504}" dt="2023-06-07T11:36:30.364" v="0" actId="207"/>
      <pc:docMkLst>
        <pc:docMk/>
      </pc:docMkLst>
      <pc:sldMasterChg chg="modSp mod">
        <pc:chgData name="Matthew Bentham" userId="90b10ec2-97c3-4553-bfa1-1375e0b75854" providerId="ADAL" clId="{E9C37C98-7A55-4AD4-B62E-F35451293504}" dt="2023-06-07T11:36:30.364" v="0" actId="207"/>
        <pc:sldMasterMkLst>
          <pc:docMk/>
          <pc:sldMasterMk cId="1530187523" sldId="2147483648"/>
        </pc:sldMasterMkLst>
        <pc:spChg chg="mod">
          <ac:chgData name="Matthew Bentham" userId="90b10ec2-97c3-4553-bfa1-1375e0b75854" providerId="ADAL" clId="{E9C37C98-7A55-4AD4-B62E-F35451293504}" dt="2023-06-07T11:36:30.364" v="0" actId="207"/>
          <ac:spMkLst>
            <pc:docMk/>
            <pc:sldMasterMk cId="1530187523" sldId="2147483648"/>
            <ac:spMk id="7" creationId="{602D4F8D-19BB-0B8E-7C9B-F98745E72D14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956D42-DA9A-E56A-C70E-C7EBE31DDB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170E8-516C-793A-14E9-05688567C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EBE81-1E66-4B98-A234-49E25D2618AB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02B2D-98CB-6583-717B-80507CB298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983F6-B679-B2EA-B5F6-505B944A6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BF4-7F1D-4F38-BA36-6B9EA8A1E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322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C230-FA95-532B-89B4-9B7E1E445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4B767-502C-4A42-6DA3-69B72BEC5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5C38-207A-C635-9350-AC5A95EA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2A90-586D-1939-58BC-1653568A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288B-F770-34D1-E73F-B7E9B99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38F39-B9F0-B338-BBCD-25D46D6A6CBD}"/>
              </a:ext>
            </a:extLst>
          </p:cNvPr>
          <p:cNvSpPr txBox="1"/>
          <p:nvPr userDrawn="1"/>
        </p:nvSpPr>
        <p:spPr>
          <a:xfrm>
            <a:off x="3048693" y="324433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82797-3EDA-6FB2-4312-87AF069B39EC}"/>
              </a:ext>
            </a:extLst>
          </p:cNvPr>
          <p:cNvCxnSpPr/>
          <p:nvPr userDrawn="1"/>
        </p:nvCxnSpPr>
        <p:spPr>
          <a:xfrm>
            <a:off x="0" y="-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2285DE-0E49-9343-5C46-D47B54C3DB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-1"/>
            <a:ext cx="0" cy="6857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7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A668-917C-7697-4AC0-8E04AD65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496F1-92D9-5B2E-658E-2E1692F0D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DE3C-91E2-6193-5B80-FA601F8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08E9-0F42-2F89-2168-F79F435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F26C-3284-5A2F-867D-5FCF1129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75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9C99BF-DC1E-4C2E-85F0-9BA904C32B0C}"/>
              </a:ext>
            </a:extLst>
          </p:cNvPr>
          <p:cNvSpPr/>
          <p:nvPr userDrawn="1"/>
        </p:nvSpPr>
        <p:spPr>
          <a:xfrm>
            <a:off x="0" y="0"/>
            <a:ext cx="12192000" cy="6924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820EF-2054-47AC-FAD0-EFFA3727A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4583498" y="1234636"/>
            <a:ext cx="2628900" cy="4330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D71A-91C5-F09E-F6C1-01AA2F7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EA1F-5135-41CA-B948-270350B7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2F0B-74D4-AEE4-C6D9-FE5BC7A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9C3C2-BC3E-9797-D367-0538C97F9755}"/>
              </a:ext>
            </a:extLst>
          </p:cNvPr>
          <p:cNvSpPr/>
          <p:nvPr userDrawn="1"/>
        </p:nvSpPr>
        <p:spPr>
          <a:xfrm>
            <a:off x="0" y="8958"/>
            <a:ext cx="12192000" cy="9214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58E52B-D0F4-95B1-489A-87B88FE5EB19}"/>
              </a:ext>
            </a:extLst>
          </p:cNvPr>
          <p:cNvCxnSpPr/>
          <p:nvPr userDrawn="1"/>
        </p:nvCxnSpPr>
        <p:spPr>
          <a:xfrm>
            <a:off x="0" y="93039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64848E-EE00-EA64-D51A-25A9009549D8}"/>
              </a:ext>
            </a:extLst>
          </p:cNvPr>
          <p:cNvCxnSpPr/>
          <p:nvPr userDrawn="1"/>
        </p:nvCxnSpPr>
        <p:spPr>
          <a:xfrm>
            <a:off x="0" y="592760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77171B-87E4-1838-0234-52C0A2D5CC1A}"/>
              </a:ext>
            </a:extLst>
          </p:cNvPr>
          <p:cNvCxnSpPr>
            <a:cxnSpLocks/>
          </p:cNvCxnSpPr>
          <p:nvPr userDrawn="1"/>
        </p:nvCxnSpPr>
        <p:spPr>
          <a:xfrm>
            <a:off x="10188269" y="0"/>
            <a:ext cx="0" cy="6924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716B38-4604-1212-A04B-BE3A87C4413A}"/>
              </a:ext>
            </a:extLst>
          </p:cNvPr>
          <p:cNvCxnSpPr>
            <a:cxnSpLocks/>
          </p:cNvCxnSpPr>
          <p:nvPr userDrawn="1"/>
        </p:nvCxnSpPr>
        <p:spPr>
          <a:xfrm>
            <a:off x="2003730" y="-33252"/>
            <a:ext cx="0" cy="6924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4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9A72-E989-9A5B-9404-9D87B685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087"/>
            <a:ext cx="10515600" cy="7846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280D-F055-E817-460C-07DE9F85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A3DF-0254-6F81-DA0C-B7624141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A379F-9D0E-28D3-8A86-E92BB883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C5C8-4281-11B2-4264-6A196548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81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69F4-D1D7-7A13-A063-1231C8F6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9046A-FA92-1D3E-A15C-179D116CF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42AA-9AB9-98B9-BF27-4BFED8A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F5D-C574-EA8D-75A1-17A5B78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2D8C-E8B0-B64D-108E-BE67F34D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39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CD40-6958-189A-D3A7-A3DBA92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ACAE-D483-AA67-B0AB-A0DD70C6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ADE4-8B48-3A85-7B37-A1695B03F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EA732-640F-F8EB-DF0D-0BFE5D93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F9EA9-D4E0-5A6E-6035-E693C20C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5701-287C-EC70-B0F7-DBE483F8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4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576F-A402-FF96-0E79-EEF2BC4E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F048-FB24-579C-4D34-FE769A0E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C5D28-C63F-D2A3-688E-21C5C1AE9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DF90F-90E7-464D-627C-F3D29F772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23F93-A8C1-D6C6-1E13-E9C6C3979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828B4-0618-91E1-9706-0C94641A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38F61-6183-C8C7-A509-E24E87FA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2F096-8EB7-5046-5385-4CA2B63C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9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DEE7-B9A2-A6FE-419E-8C6B2DA7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FDCFF-36E6-57B9-C0B3-879181B2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105C6-78FE-8F3D-8266-79AAC907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97CFB-BB39-DAAD-7DA1-DA2F1BA0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83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B84B3-B9EC-AA47-D40B-91485400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ABF1-E103-4E61-8A93-0D0BF26D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98440-5054-0B03-23A1-62C9AE62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9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671B-0ACB-1DB0-6D15-D0A9A52E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8F9A-1BD6-A29E-250F-5A87F50E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96BA6-C920-2C78-FE6F-1683CBE0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5649-5617-9376-D400-518844CD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B820A-C690-3C42-C97B-056C555D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90722-1AE2-6BF4-6653-4FC257E1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77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EE10-61DA-40A0-056A-AE7EE7CF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C50ED-FADF-2ACB-81F2-B7031F1E1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4F4-1EB7-ABF6-5E2D-0B78987D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47B9E-C077-7D37-457F-A7D8AE3C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A040D-2814-D793-5A13-0FCDF370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CD466-FB27-5FDF-9BB7-EAEBD4F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3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DC11C-AF54-B6C8-CD12-C39E12EE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E345-D445-4315-B531-C6805F33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9CCE-3EFA-D4AF-12F9-F98442743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013-F898-4C9A-BF30-BB0A4B6464C8}" type="datetimeFigureOut">
              <a:rPr lang="en-AU" smtClean="0"/>
              <a:t>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FF69B-A12F-D0EC-D953-B40892BC8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26ED-C73B-5A13-B614-9F460DE5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61DD-348C-4C1B-BF14-9A6A8523BC7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D4F8D-19BB-0B8E-7C9B-F98745E72D14}"/>
              </a:ext>
            </a:extLst>
          </p:cNvPr>
          <p:cNvSpPr/>
          <p:nvPr userDrawn="1"/>
        </p:nvSpPr>
        <p:spPr>
          <a:xfrm>
            <a:off x="0" y="-1"/>
            <a:ext cx="838200" cy="6857997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30EFD-4185-7D88-4520-91D8ED55F76D}"/>
              </a:ext>
            </a:extLst>
          </p:cNvPr>
          <p:cNvCxnSpPr/>
          <p:nvPr userDrawn="1"/>
        </p:nvCxnSpPr>
        <p:spPr>
          <a:xfrm>
            <a:off x="0" y="627334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C1F51-9626-BA27-822A-6987A7500516}"/>
              </a:ext>
            </a:extLst>
          </p:cNvPr>
          <p:cNvCxnSpPr/>
          <p:nvPr userDrawn="1"/>
        </p:nvCxnSpPr>
        <p:spPr>
          <a:xfrm>
            <a:off x="0" y="64479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A8ECE6-4195-53E2-4693-02F0AFF76732}"/>
              </a:ext>
            </a:extLst>
          </p:cNvPr>
          <p:cNvCxnSpPr/>
          <p:nvPr userDrawn="1"/>
        </p:nvCxnSpPr>
        <p:spPr>
          <a:xfrm>
            <a:off x="0" y="662247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A2C89A-46CF-D5B4-CC1B-9EFBDBCE94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-1"/>
            <a:ext cx="0" cy="6857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3E325-1B03-05A3-CC98-57078D8F5113}"/>
              </a:ext>
            </a:extLst>
          </p:cNvPr>
          <p:cNvCxnSpPr/>
          <p:nvPr userDrawn="1"/>
        </p:nvCxnSpPr>
        <p:spPr>
          <a:xfrm>
            <a:off x="0" y="6844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CA29DD-FC20-81C8-6AB9-4F6150D3EFE3}"/>
              </a:ext>
            </a:extLst>
          </p:cNvPr>
          <p:cNvSpPr txBox="1"/>
          <p:nvPr userDrawn="1"/>
        </p:nvSpPr>
        <p:spPr>
          <a:xfrm>
            <a:off x="10462953" y="180207"/>
            <a:ext cx="1729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Sagona ExtraLight" panose="02020303050505020204" pitchFamily="18" charset="0"/>
              </a:rPr>
              <a:t>APRIL, 2023</a:t>
            </a:r>
          </a:p>
        </p:txBody>
      </p:sp>
    </p:spTree>
    <p:extLst>
      <p:ext uri="{BB962C8B-B14F-4D97-AF65-F5344CB8AC3E}">
        <p14:creationId xmlns:p14="http://schemas.microsoft.com/office/powerpoint/2010/main" val="153018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7694-81EE-0469-F116-D337A61FA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65" y="780177"/>
            <a:ext cx="9144000" cy="1395936"/>
          </a:xfrm>
        </p:spPr>
        <p:txBody>
          <a:bodyPr>
            <a:normAutofit/>
          </a:bodyPr>
          <a:lstStyle/>
          <a:p>
            <a:pPr algn="l"/>
            <a:r>
              <a:rPr lang="en-A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Analysis:</a:t>
            </a:r>
            <a:br>
              <a:rPr lang="en-A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Victorian Energy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5096B-2F54-360D-D35B-F397061BC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165" y="2176113"/>
            <a:ext cx="9144000" cy="4065296"/>
          </a:xfrm>
        </p:spPr>
        <p:txBody>
          <a:bodyPr>
            <a:normAutofit/>
          </a:bodyPr>
          <a:lstStyle/>
          <a:p>
            <a:pPr algn="l"/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MATH1318 Final Project</a:t>
            </a: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Matthew Bentham S3923076</a:t>
            </a:r>
          </a:p>
          <a:p>
            <a:pPr algn="l"/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Murrowood S3923075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1120B94-1981-A41E-4348-0A7E757B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24" y="2071181"/>
            <a:ext cx="3887113" cy="38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4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61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603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081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21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D549-77C2-BCE3-6BB4-B20D392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98A6-A239-7E69-70AE-9C173C18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14" y="1087394"/>
            <a:ext cx="10515600" cy="4351338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387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A9BEE-2C4B-2BB5-1B24-2481B2EE4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5522588" y="-510677"/>
            <a:ext cx="1146824" cy="7879354"/>
          </a:xfrm>
        </p:spPr>
        <p:txBody>
          <a:bodyPr/>
          <a:lstStyle/>
          <a:p>
            <a:pPr algn="ctr"/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566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rgbClr val="F8F8F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Sagona ExtraLight</vt:lpstr>
      <vt:lpstr>Times New Roman</vt:lpstr>
      <vt:lpstr>Office Theme</vt:lpstr>
      <vt:lpstr>Time Series Analysis: Victorian Energy usage</vt:lpstr>
      <vt:lpstr>Dataset Description </vt:lpstr>
      <vt:lpstr>Visual Analysis</vt:lpstr>
      <vt:lpstr>Model Specification </vt:lpstr>
      <vt:lpstr>Parameter estimation</vt:lpstr>
      <vt:lpstr>Residual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Analysis: Victorian Energy usage</dc:title>
  <dc:creator>Matthew Bentham</dc:creator>
  <cp:lastModifiedBy>Matthew Bentham</cp:lastModifiedBy>
  <cp:revision>1</cp:revision>
  <dcterms:created xsi:type="dcterms:W3CDTF">2023-05-03T11:38:49Z</dcterms:created>
  <dcterms:modified xsi:type="dcterms:W3CDTF">2023-06-07T11:36:41Z</dcterms:modified>
</cp:coreProperties>
</file>