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Advanced CFD-DEM Coupling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Presentation</a:t>
            </a:r>
          </a:p>
          <a:p>
            <a:r>
              <a:t>Geotechnical Applications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Components:</a:t>
            </a:r>
          </a:p>
          <a:p>
            <a:r>
              <a:t>• Validation Manager</a:t>
            </a:r>
          </a:p>
          <a:p>
            <a:r>
              <a:t>• Statistical Analysis</a:t>
            </a:r>
          </a:p>
          <a:p>
            <a:r>
              <a:t>• Sensitivity Analysis</a:t>
            </a:r>
          </a:p>
          <a:p>
            <a:r>
              <a:t>• Case Studies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Fluid-Particle Coupling</a:t>
            </a:r>
          </a:p>
        </p:txBody>
      </p:sp>
      <p:pic>
        <p:nvPicPr>
          <p:cNvPr id="3" name="Picture 2" descr="coupling_forc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Coarse-Grained Approach</a:t>
            </a:r>
          </a:p>
        </p:txBody>
      </p:sp>
      <p:pic>
        <p:nvPicPr>
          <p:cNvPr id="3" name="Picture 2" descr="coarse_gra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Fluid Flow Statistics</a:t>
            </a:r>
          </a:p>
        </p:txBody>
      </p:sp>
      <p:pic>
        <p:nvPicPr>
          <p:cNvPr id="3" name="Picture 2" descr="statistics_flui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Particle Behavior Analysis</a:t>
            </a:r>
          </a:p>
        </p:txBody>
      </p:sp>
      <p:pic>
        <p:nvPicPr>
          <p:cNvPr id="3" name="Picture 2" descr="statistics_partic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Sensitivity Analysis Results</a:t>
            </a:r>
          </a:p>
        </p:txBody>
      </p:sp>
      <p:pic>
        <p:nvPicPr>
          <p:cNvPr id="3" name="Picture 2" descr="sensitivity_erosion_rate_coeffici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Validation Results</a:t>
            </a:r>
          </a:p>
        </p:txBody>
      </p:sp>
      <p:pic>
        <p:nvPicPr>
          <p:cNvPr id="3" name="Picture 2" descr="comparison_veloc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Bond Degradation Model</a:t>
            </a:r>
          </a:p>
        </p:txBody>
      </p:sp>
      <p:pic>
        <p:nvPicPr>
          <p:cNvPr id="3" name="Picture 2" descr="bond_degrad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3291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