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15849600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A8"/>
    <a:srgbClr val="EE6044"/>
    <a:srgbClr val="EFB5B9"/>
    <a:srgbClr val="FFFFFF"/>
    <a:srgbClr val="F8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46" d="100"/>
          <a:sy n="46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59072"/>
            <a:ext cx="11887200" cy="3103880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682649"/>
            <a:ext cx="11887200" cy="215249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74663"/>
            <a:ext cx="3417570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74663"/>
            <a:ext cx="10054590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222660"/>
            <a:ext cx="13670280" cy="3708558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966303"/>
            <a:ext cx="13670280" cy="1950243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73313"/>
            <a:ext cx="6736080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73313"/>
            <a:ext cx="6736080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74663"/>
            <a:ext cx="13670280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85512"/>
            <a:ext cx="6705123" cy="1071086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256598"/>
            <a:ext cx="6705123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85512"/>
            <a:ext cx="6738144" cy="1071086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256598"/>
            <a:ext cx="6738144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94360"/>
            <a:ext cx="5111908" cy="20802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83653"/>
            <a:ext cx="8023860" cy="633571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74620"/>
            <a:ext cx="5111908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94360"/>
            <a:ext cx="5111908" cy="20802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83653"/>
            <a:ext cx="8023860" cy="633571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74620"/>
            <a:ext cx="5111908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74663"/>
            <a:ext cx="13670280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73313"/>
            <a:ext cx="13670280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263255"/>
            <a:ext cx="356616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4FF44-8659-491D-98B8-6FA7C1F7315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263255"/>
            <a:ext cx="534924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263255"/>
            <a:ext cx="356616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65255-7DFC-48B6-B3C7-423C4F01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red boxes with white bows and ornaments&#10;&#10;Description automatically generated">
            <a:extLst>
              <a:ext uri="{FF2B5EF4-FFF2-40B4-BE49-F238E27FC236}">
                <a16:creationId xmlns:a16="http://schemas.microsoft.com/office/drawing/2014/main" id="{FE2BE65F-EEBD-1A07-FC28-A0E6F4D1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9" y="220982"/>
            <a:ext cx="1512655" cy="14245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271721-07E1-7B6C-CFEE-AE9447B6AA23}"/>
              </a:ext>
            </a:extLst>
          </p:cNvPr>
          <p:cNvSpPr/>
          <p:nvPr/>
        </p:nvSpPr>
        <p:spPr>
          <a:xfrm>
            <a:off x="2250051" y="0"/>
            <a:ext cx="13599549" cy="8915400"/>
          </a:xfrm>
          <a:prstGeom prst="rect">
            <a:avLst/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427ECD-C394-62FA-76D9-73F4D6B63349}"/>
              </a:ext>
            </a:extLst>
          </p:cNvPr>
          <p:cNvSpPr/>
          <p:nvPr/>
        </p:nvSpPr>
        <p:spPr>
          <a:xfrm>
            <a:off x="1345482" y="1892792"/>
            <a:ext cx="1461343" cy="1040736"/>
          </a:xfrm>
          <a:prstGeom prst="roundRect">
            <a:avLst>
              <a:gd name="adj" fmla="val 1713"/>
            </a:avLst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C86AC5-29BB-CD2D-F99F-882DC7F69870}"/>
              </a:ext>
            </a:extLst>
          </p:cNvPr>
          <p:cNvSpPr/>
          <p:nvPr/>
        </p:nvSpPr>
        <p:spPr>
          <a:xfrm>
            <a:off x="472716" y="2673551"/>
            <a:ext cx="1778859" cy="493146"/>
          </a:xfrm>
          <a:prstGeom prst="roundRect">
            <a:avLst>
              <a:gd name="adj" fmla="val 30897"/>
            </a:avLst>
          </a:prstGeom>
          <a:solidFill>
            <a:srgbClr val="EE6044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74ACA5-16E7-306A-920B-B5008CCF83BA}"/>
              </a:ext>
            </a:extLst>
          </p:cNvPr>
          <p:cNvSpPr/>
          <p:nvPr/>
        </p:nvSpPr>
        <p:spPr>
          <a:xfrm>
            <a:off x="474240" y="1730988"/>
            <a:ext cx="1775811" cy="464858"/>
          </a:xfrm>
          <a:prstGeom prst="roundRect">
            <a:avLst>
              <a:gd name="adj" fmla="val 28049"/>
            </a:avLst>
          </a:prstGeom>
          <a:solidFill>
            <a:srgbClr val="EE6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41D72-8109-D897-EC0D-F2295622928C}"/>
              </a:ext>
            </a:extLst>
          </p:cNvPr>
          <p:cNvSpPr/>
          <p:nvPr/>
        </p:nvSpPr>
        <p:spPr>
          <a:xfrm>
            <a:off x="104611" y="2183292"/>
            <a:ext cx="2395551" cy="493146"/>
          </a:xfrm>
          <a:prstGeom prst="roundRect">
            <a:avLst>
              <a:gd name="adj" fmla="val 30413"/>
            </a:avLst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705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B6CB6-FA38-D0FB-3079-3C64D8BF6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red boxes with white bows and ornaments&#10;&#10;Description automatically generated">
            <a:extLst>
              <a:ext uri="{FF2B5EF4-FFF2-40B4-BE49-F238E27FC236}">
                <a16:creationId xmlns:a16="http://schemas.microsoft.com/office/drawing/2014/main" id="{B0AF1878-26FD-2F6C-64B6-048A1864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9" y="220982"/>
            <a:ext cx="1512655" cy="14245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728CFA-2B98-9CA8-47B9-9FCE8D43C0AB}"/>
              </a:ext>
            </a:extLst>
          </p:cNvPr>
          <p:cNvSpPr>
            <a:spLocks/>
          </p:cNvSpPr>
          <p:nvPr/>
        </p:nvSpPr>
        <p:spPr>
          <a:xfrm>
            <a:off x="2250051" y="0"/>
            <a:ext cx="13599549" cy="8915400"/>
          </a:xfrm>
          <a:prstGeom prst="rect">
            <a:avLst/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C49E7D-0FD6-E5E5-94E3-6C4914230D9C}"/>
              </a:ext>
            </a:extLst>
          </p:cNvPr>
          <p:cNvSpPr/>
          <p:nvPr/>
        </p:nvSpPr>
        <p:spPr>
          <a:xfrm>
            <a:off x="1345482" y="2559632"/>
            <a:ext cx="1461343" cy="1040736"/>
          </a:xfrm>
          <a:prstGeom prst="roundRect">
            <a:avLst>
              <a:gd name="adj" fmla="val 1713"/>
            </a:avLst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A06CEE-6D3B-E6C0-3A3E-5A9EC731E50F}"/>
              </a:ext>
            </a:extLst>
          </p:cNvPr>
          <p:cNvSpPr/>
          <p:nvPr/>
        </p:nvSpPr>
        <p:spPr>
          <a:xfrm>
            <a:off x="472716" y="3340391"/>
            <a:ext cx="1778859" cy="493146"/>
          </a:xfrm>
          <a:prstGeom prst="roundRect">
            <a:avLst>
              <a:gd name="adj" fmla="val 30897"/>
            </a:avLst>
          </a:prstGeom>
          <a:solidFill>
            <a:srgbClr val="EE6044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FA687C-3DBF-FC50-CAEE-9B687A100F4D}"/>
              </a:ext>
            </a:extLst>
          </p:cNvPr>
          <p:cNvSpPr/>
          <p:nvPr/>
        </p:nvSpPr>
        <p:spPr>
          <a:xfrm>
            <a:off x="474240" y="2383973"/>
            <a:ext cx="1775811" cy="464858"/>
          </a:xfrm>
          <a:prstGeom prst="roundRect">
            <a:avLst>
              <a:gd name="adj" fmla="val 28049"/>
            </a:avLst>
          </a:prstGeom>
          <a:solidFill>
            <a:srgbClr val="EE6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E2E31-E322-A96F-A31A-46240C82746B}"/>
              </a:ext>
            </a:extLst>
          </p:cNvPr>
          <p:cNvSpPr/>
          <p:nvPr/>
        </p:nvSpPr>
        <p:spPr>
          <a:xfrm>
            <a:off x="104611" y="2850132"/>
            <a:ext cx="2395551" cy="493146"/>
          </a:xfrm>
          <a:prstGeom prst="roundRect">
            <a:avLst>
              <a:gd name="adj" fmla="val 30413"/>
            </a:avLst>
          </a:prstGeom>
          <a:solidFill>
            <a:srgbClr val="FCB2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094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 Thach Nguyen</dc:creator>
  <cp:lastModifiedBy>Gia Thach Nguyen</cp:lastModifiedBy>
  <cp:revision>3</cp:revision>
  <dcterms:created xsi:type="dcterms:W3CDTF">2024-12-28T08:46:55Z</dcterms:created>
  <dcterms:modified xsi:type="dcterms:W3CDTF">2025-01-07T02:55:45Z</dcterms:modified>
</cp:coreProperties>
</file>