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85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42B60CE-9F86-4E00-8EA2-1D40AB3161A1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A0FD5F4-A070-4A9F-8A0D-E55CFCB56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5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354B8B-D683-4B59-B5D7-186F14C549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42A5C-68C3-4559-9EA4-3C0AAAC48E0D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A6638-44C9-4F95-A2A7-C85F98039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CB703-DE8B-469A-9DEC-72A04E4995F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C62BD-F749-4919-8F32-5C639FF32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E800D-DF09-4C76-A80D-0B4F13222286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2D6A0-68A9-4575-BD99-E2980C7F1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2BECF-EC2A-4A21-BDD1-4F50F25A9E41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89A9C-8507-4D20-9D6C-E8E6726DD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FB729-094E-4A43-862D-1B667C26C60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93000-F91F-4089-B189-69EE49956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40913-1C2B-4C30-B038-1FF785A0680A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D8BE-66E3-456E-8BAD-9649AE40B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5712D-BA4B-4649-BB50-F4A6E085A918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BF739-83BB-46F1-87AA-821016698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ACE4E-CD8B-41A8-8461-D3C91EAC8F64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DCC-B5F6-4EC9-8D7D-55ACF0D58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8831B-0B57-4462-85B7-B545ECBF98B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2090-A8F9-4567-AF3C-3AEE3478D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DD1F4-A6BB-40FA-B8CE-82A453D97A15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13A00-649D-46BE-B3CD-D1DD52CBA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9ADFC-D748-4850-8542-83FC5E58344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19DEB-812F-465A-BB3F-D85145ADB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64D9B3-8C2F-47B0-B118-7B8DCDBF60E3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9E5C02-1C8E-4691-B195-0D17684B9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533399"/>
          </a:xfrm>
        </p:spPr>
        <p:txBody>
          <a:bodyPr/>
          <a:lstStyle/>
          <a:p>
            <a:r>
              <a:rPr lang="en-US" dirty="0" smtClean="0"/>
              <a:t>Removal of </a:t>
            </a:r>
            <a:r>
              <a:rPr lang="az-Cyrl-AZ" dirty="0" smtClean="0"/>
              <a:t>Є</a:t>
            </a:r>
            <a:r>
              <a:rPr lang="en-US" dirty="0" smtClean="0"/>
              <a:t>-Productions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8305800" cy="5562600"/>
          </a:xfrm>
        </p:spPr>
        <p:txBody>
          <a:bodyPr/>
          <a:lstStyle/>
          <a:p>
            <a:pPr marL="236538" indent="-236538" algn="l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1.We first find all set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null able variables of G using the following steps:</a:t>
            </a:r>
          </a:p>
          <a:p>
            <a:pPr algn="l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a. All productions of the form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A→</a:t>
            </a:r>
            <a:r>
              <a:rPr lang="az-Cyrl-AZ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Є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into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Vn</a:t>
            </a:r>
            <a:endParaRPr lang="en-US" sz="2400" b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b. Repeat the following steps until no further variables are 	     added to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Vn</a:t>
            </a:r>
            <a:endParaRPr lang="en-US" sz="2400" b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for all productions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A→B1,B2,B3…..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 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algn="l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belongs to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then add A to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Vn</a:t>
            </a:r>
            <a:endParaRPr lang="en-US" sz="2400" b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U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36538" indent="-236538" algn="l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We then construct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P1(new Production set)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looking at prods in P of the form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A→x1,x2,x3……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n&gt;1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belongs to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VUT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each such production of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 put into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P1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that productions as well as all those productions that are generated by replacing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able variables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az-Cyrl-AZ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Є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all possible combinations.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762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Removal of unit Productions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153400" cy="53340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Let G=(V,T,S,P) be a context -free -grammar. Unit productions can be eliminated using the following steps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4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all Non unit productions to P1 where P1 is a new Production set.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4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Each variable A find all variables such that A =*&gt;B is possible that is in the derivation process from A we encounter only single variables in the sentential form to B.( no other terminal symbols ). This is obtained by constructing the dependency graph for unit productions only.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3.By substitution to unit productions we add new productions to P1 for each variable that is if A=*&gt;B is possible then add all non-unit productions of B to variable A.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4.Resulting grammar with P1 productions generates the same language as accepted by the original grammar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REMOVAL OF USELESS PRODUCTIONS FROM THE C.F.G 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1.First we identify the set of variables that can lead to a terminal string by the following steps: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-&gt;Set V1 to NULL where V1 is set of useful variables.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-&gt;Repeat the following steps until no more variables are added to V1: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a)for every A belongs to V for which P has a   production of the form: A-&gt;x1x2x3x4…….</a:t>
            </a:r>
            <a:r>
              <a:rPr lang="en-US" dirty="0" err="1" smtClean="0"/>
              <a:t>xn</a:t>
            </a:r>
            <a:r>
              <a:rPr lang="en-US" dirty="0" smtClean="0"/>
              <a:t> with  all xi belongs to V1 U T, add A to V1.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-&gt;Take P1 as all the productions in P1 whose symbols are all in (V1 U T) where P1 is set of useful productions.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2.Secondly we eliminate the variables that cannot be reached from the start variable. For this we draw the dependency graph for the variable set V1 found in step 1 </a:t>
            </a:r>
            <a:r>
              <a:rPr lang="en-US" dirty="0" err="1" smtClean="0"/>
              <a:t>i.e</a:t>
            </a:r>
            <a:r>
              <a:rPr lang="en-US" dirty="0" smtClean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-&gt;Dependency Graph is a graph with vertices labeled with variables with an edge between vertices C and D </a:t>
            </a:r>
            <a:r>
              <a:rPr lang="en-US" dirty="0" err="1" smtClean="0"/>
              <a:t>iff</a:t>
            </a:r>
            <a:r>
              <a:rPr lang="en-US" dirty="0" smtClean="0"/>
              <a:t> there is a production of the form c-&gt;</a:t>
            </a:r>
            <a:r>
              <a:rPr lang="en-US" dirty="0" err="1" smtClean="0"/>
              <a:t>xDy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-&gt;From the dependency graph we obtain the useful variables. That is if there is a path from vertex labeled S to the vertex labeled A then A is a useful variable.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-&gt;Finally, the grammar G is modified that contains only useful variables and its associated productions.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403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Removal of Є-Productions</vt:lpstr>
      <vt:lpstr>Removal of unit Productions </vt:lpstr>
      <vt:lpstr>PowerPoint Presentation</vt:lpstr>
      <vt:lpstr>REMOVAL OF USELESS PRODUCTIONS FROM THE C.F.G G: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RT7</cp:lastModifiedBy>
  <cp:revision>19</cp:revision>
  <cp:lastPrinted>2019-10-09T05:24:58Z</cp:lastPrinted>
  <dcterms:created xsi:type="dcterms:W3CDTF">2010-04-24T05:19:53Z</dcterms:created>
  <dcterms:modified xsi:type="dcterms:W3CDTF">2019-10-09T05:25:31Z</dcterms:modified>
</cp:coreProperties>
</file>