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90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49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9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57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0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7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1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4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553-4AD4-4923-8353-59813FA080E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380EF-162D-49CA-A03E-97160898F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4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87553-4AD4-4923-8353-59813FA080E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380EF-162D-49CA-A03E-97160898F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7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80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7673"/>
            <a:ext cx="10515600" cy="57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6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36728"/>
            <a:ext cx="10515600" cy="57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2" y="357140"/>
            <a:ext cx="10515600" cy="900931"/>
          </a:xfrm>
        </p:spPr>
        <p:txBody>
          <a:bodyPr/>
          <a:lstStyle/>
          <a:p>
            <a:r>
              <a:rPr lang="en-IN" dirty="0" smtClean="0"/>
              <a:t>Propositional Logic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57" y="1258070"/>
            <a:ext cx="10515600" cy="5478461"/>
          </a:xfrm>
        </p:spPr>
        <p:txBody>
          <a:bodyPr/>
          <a:lstStyle/>
          <a:p>
            <a:r>
              <a:rPr lang="en-US" dirty="0" smtClean="0"/>
              <a:t>In propositional logic (PL) an user defines a set of propositional symbols, like P and Q. </a:t>
            </a:r>
          </a:p>
          <a:p>
            <a:r>
              <a:rPr lang="en-US" dirty="0" smtClean="0"/>
              <a:t>User defines the semantics of each of these symbols.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28" y="2531657"/>
            <a:ext cx="3678570" cy="1212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2" y="3744094"/>
            <a:ext cx="9603262" cy="27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8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45910"/>
            <a:ext cx="10762397" cy="56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5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10515600" cy="27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5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51127"/>
            <a:ext cx="10515600" cy="29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725167" cy="28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7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797"/>
            <a:ext cx="10515600" cy="554916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1241947"/>
            <a:ext cx="9730854" cy="324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8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9" y="1583140"/>
            <a:ext cx="9539784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2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5" y="1825625"/>
            <a:ext cx="10044752" cy="41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5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To understand the importance of knowledge representation in intelligent agents .</a:t>
            </a:r>
          </a:p>
          <a:p>
            <a:pPr algn="just"/>
            <a:r>
              <a:rPr lang="en-US" dirty="0" smtClean="0"/>
              <a:t>To understand the use of formal logic as a knowledge representation language.</a:t>
            </a:r>
          </a:p>
          <a:p>
            <a:pPr algn="just"/>
            <a:r>
              <a:rPr lang="en-US" dirty="0" smtClean="0"/>
              <a:t>The student should be familiar with the following concepts of logic,      1) syntax 2) semantics 3) validity 4) satisfiability 5) interpretation and models 6) entailment </a:t>
            </a:r>
          </a:p>
          <a:p>
            <a:pPr algn="just"/>
            <a:r>
              <a:rPr lang="en-US" dirty="0" smtClean="0"/>
              <a:t>To understand each of the above concepts in propositional logic .</a:t>
            </a:r>
          </a:p>
          <a:p>
            <a:pPr algn="just"/>
            <a:r>
              <a:rPr lang="en-US" dirty="0" smtClean="0"/>
              <a:t>To Students should learn different inference mechanisms in propositional logic.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30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1" y="1924334"/>
            <a:ext cx="7110483" cy="36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0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Logical inference are called Entailment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25" y="2497540"/>
            <a:ext cx="8114661" cy="348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4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63" y="2047164"/>
            <a:ext cx="8093122" cy="378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1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1825626"/>
            <a:ext cx="8911988" cy="42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7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70" y="559558"/>
            <a:ext cx="8925634" cy="533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7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155675" cy="57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6979"/>
            <a:ext cx="7759889" cy="5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4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73" y="1690688"/>
            <a:ext cx="7328846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55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8469573" cy="55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“Artificial Intelligence”,</a:t>
            </a:r>
            <a:r>
              <a:rPr lang="en-US" dirty="0" err="1" smtClean="0"/>
              <a:t>NPTEL,CSE,IIT,Khargpur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2)www.linguistics-online.com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43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Representation and Reasoning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Intelligent agents should have capacity for: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Perceiving, that is, acquiring information from environment,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Knowledge Representation, that is, representing its understanding of the world,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Reasoning, that is, inferring the implications of what it knows and of the choices it has, and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Acting, that is, choosing what it want to do and carry it out.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55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32" y="542736"/>
            <a:ext cx="10515600" cy="562605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primary component of a knowledge-based agent is its knowledge-base.</a:t>
            </a:r>
          </a:p>
          <a:p>
            <a:pPr algn="just"/>
            <a:r>
              <a:rPr lang="en-US" dirty="0" smtClean="0"/>
              <a:t>A knowledge-base is a set of sentences. </a:t>
            </a:r>
          </a:p>
          <a:p>
            <a:pPr algn="just"/>
            <a:r>
              <a:rPr lang="en-US" dirty="0" smtClean="0"/>
              <a:t>Each sentence is expressed in a language called the knowledge representation language. </a:t>
            </a:r>
          </a:p>
          <a:p>
            <a:pPr algn="just"/>
            <a:r>
              <a:rPr lang="en-US" dirty="0" smtClean="0"/>
              <a:t>Sentences represent some assertions about the world.</a:t>
            </a:r>
          </a:p>
          <a:p>
            <a:pPr algn="just"/>
            <a:r>
              <a:rPr lang="en-US" dirty="0" smtClean="0"/>
              <a:t>There must mechanisms to derive new sentences from old ones.</a:t>
            </a:r>
          </a:p>
          <a:p>
            <a:pPr algn="just"/>
            <a:r>
              <a:rPr lang="en-US" dirty="0" smtClean="0"/>
              <a:t>This process is known as inferencing or reasoning.</a:t>
            </a:r>
          </a:p>
          <a:p>
            <a:pPr algn="just"/>
            <a:r>
              <a:rPr lang="en-US" dirty="0" smtClean="0"/>
              <a:t>Inference must obey the primary requirement that the new sentences should follow logically from the previous ones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65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is the primary vehicle for representing and reasoning about knowledge.</a:t>
            </a:r>
          </a:p>
          <a:p>
            <a:r>
              <a:rPr lang="en-US" dirty="0" smtClean="0"/>
              <a:t> Formal language-The advantage of using formal logic as a language of AI is that it is precise and definite. This allows programs to be written which are declarative - they describe what is true and not how to solve problems.</a:t>
            </a:r>
          </a:p>
          <a:p>
            <a:r>
              <a:rPr lang="en-US" dirty="0" smtClean="0"/>
              <a:t>Limitations of formal language: large portion of the reasoning carried out by humans depends on handling knowledge that is uncertain.</a:t>
            </a:r>
          </a:p>
          <a:p>
            <a:r>
              <a:rPr lang="en-US" dirty="0" smtClean="0"/>
              <a:t>A logic consists of two parts-------</a:t>
            </a:r>
            <a:r>
              <a:rPr lang="en-US" b="1" dirty="0" smtClean="0"/>
              <a:t>language</a:t>
            </a:r>
            <a:r>
              <a:rPr lang="en-US" dirty="0" smtClean="0"/>
              <a:t> and a </a:t>
            </a:r>
            <a:r>
              <a:rPr lang="en-US" b="1" dirty="0" smtClean="0"/>
              <a:t>method of reasoning.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7233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Syntax</a:t>
            </a:r>
            <a:r>
              <a:rPr lang="en-IN" dirty="0" smtClean="0"/>
              <a:t>: </a:t>
            </a:r>
            <a:r>
              <a:rPr lang="en-US" dirty="0" smtClean="0"/>
              <a:t>Syntax specifies the symbols in the language and how they can be combined to form sentences.</a:t>
            </a:r>
          </a:p>
          <a:p>
            <a:r>
              <a:rPr lang="en-US" dirty="0" smtClean="0"/>
              <a:t>facts about the world are represented as sentences in logic.</a:t>
            </a:r>
          </a:p>
          <a:p>
            <a:r>
              <a:rPr lang="en-IN" b="1" dirty="0" smtClean="0"/>
              <a:t>Semantics</a:t>
            </a:r>
            <a:r>
              <a:rPr lang="en-IN" dirty="0" smtClean="0"/>
              <a:t>: </a:t>
            </a:r>
            <a:r>
              <a:rPr lang="en-US" dirty="0" smtClean="0"/>
              <a:t>It specifies what facts in the world a sentence refers to.</a:t>
            </a:r>
          </a:p>
          <a:p>
            <a:r>
              <a:rPr lang="en-US" dirty="0" smtClean="0"/>
              <a:t>also specifies how you assign a truth value to a sentence based on its meaning in the world.</a:t>
            </a:r>
          </a:p>
          <a:p>
            <a:r>
              <a:rPr lang="en-US" dirty="0" smtClean="0"/>
              <a:t>A fact is a claim about the world, and may be true or false.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44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Syntactic Inference Method</a:t>
            </a:r>
            <a:r>
              <a:rPr lang="en-IN" dirty="0" smtClean="0"/>
              <a:t>: </a:t>
            </a:r>
            <a:r>
              <a:rPr lang="en-US" dirty="0" smtClean="0"/>
              <a:t>It refers to mechanical method for computing (deriving) new (true) sentences from existing sentences. </a:t>
            </a:r>
          </a:p>
          <a:p>
            <a:r>
              <a:rPr lang="en-US" i="1" u="sng" dirty="0" smtClean="0"/>
              <a:t>Facts</a:t>
            </a:r>
            <a:r>
              <a:rPr lang="en-US" b="1" i="1" u="sng" dirty="0" smtClean="0"/>
              <a:t> </a:t>
            </a:r>
            <a:r>
              <a:rPr lang="en-US" dirty="0" smtClean="0"/>
              <a:t>are claims about the world that are True or False.</a:t>
            </a:r>
          </a:p>
          <a:p>
            <a:r>
              <a:rPr lang="en-US" i="1" u="sng" dirty="0" smtClean="0"/>
              <a:t>representation</a:t>
            </a:r>
            <a:r>
              <a:rPr lang="en-US" dirty="0" smtClean="0"/>
              <a:t> is an expression (sentence) in some language that can be encoded in a computer program and stands for the objects and relations in the world.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7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699291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72" y="1269242"/>
            <a:ext cx="9005888" cy="44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3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6" y="570030"/>
            <a:ext cx="10515600" cy="5707939"/>
          </a:xfrm>
        </p:spPr>
        <p:txBody>
          <a:bodyPr/>
          <a:lstStyle/>
          <a:p>
            <a:r>
              <a:rPr lang="en-US" dirty="0" smtClean="0"/>
              <a:t>There are a number of logical systems with different syntax and semantics.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13" y="1692820"/>
            <a:ext cx="8140889" cy="41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1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525</Words>
  <Application>Microsoft Office PowerPoint</Application>
  <PresentationFormat>Widescreen</PresentationFormat>
  <Paragraphs>45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UNIT-3</vt:lpstr>
      <vt:lpstr>Objectives</vt:lpstr>
      <vt:lpstr>Knowledge Representation and Reasoning </vt:lpstr>
      <vt:lpstr>PowerPoint Presentation</vt:lpstr>
      <vt:lpstr>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Propositional Logic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shubha</dc:creator>
  <cp:lastModifiedBy>shubha</cp:lastModifiedBy>
  <cp:revision>48</cp:revision>
  <dcterms:created xsi:type="dcterms:W3CDTF">2022-06-06T01:28:28Z</dcterms:created>
  <dcterms:modified xsi:type="dcterms:W3CDTF">2022-06-10T15:29:28Z</dcterms:modified>
</cp:coreProperties>
</file>