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8"/>
  </p:notesMasterIdLst>
  <p:sldIdLst>
    <p:sldId id="256" r:id="rId3"/>
    <p:sldId id="267" r:id="rId4"/>
    <p:sldId id="268" r:id="rId5"/>
    <p:sldId id="264" r:id="rId6"/>
    <p:sldId id="269" r:id="rId7"/>
    <p:sldId id="257" r:id="rId8"/>
    <p:sldId id="335" r:id="rId9"/>
    <p:sldId id="270" r:id="rId10"/>
    <p:sldId id="272" r:id="rId11"/>
    <p:sldId id="271" r:id="rId12"/>
    <p:sldId id="273" r:id="rId13"/>
    <p:sldId id="274" r:id="rId14"/>
    <p:sldId id="275" r:id="rId15"/>
    <p:sldId id="259" r:id="rId16"/>
    <p:sldId id="283" r:id="rId17"/>
    <p:sldId id="284" r:id="rId18"/>
    <p:sldId id="285" r:id="rId19"/>
    <p:sldId id="286" r:id="rId20"/>
    <p:sldId id="336" r:id="rId21"/>
    <p:sldId id="287" r:id="rId22"/>
    <p:sldId id="288" r:id="rId23"/>
    <p:sldId id="289" r:id="rId24"/>
    <p:sldId id="290" r:id="rId25"/>
    <p:sldId id="334" r:id="rId26"/>
    <p:sldId id="295" r:id="rId27"/>
  </p:sldIdLst>
  <p:sldSz cx="9906000" cy="6858000" type="A4"/>
  <p:notesSz cx="6858000" cy="9144000"/>
  <p:defaultTextStyle>
    <a:defPPr>
      <a:defRPr lang="en-US"/>
    </a:defPPr>
    <a:lvl1pPr algn="l" rtl="0" eaLnBrk="0" fontAlgn="base" hangingPunct="0">
      <a:spcBef>
        <a:spcPct val="0"/>
      </a:spcBef>
      <a:spcAft>
        <a:spcPct val="0"/>
      </a:spcAft>
      <a:defRPr sz="2400" kern="1200">
        <a:solidFill>
          <a:srgbClr val="000000"/>
        </a:solidFill>
        <a:latin typeface="Times" pitchFamily="60" charset="0"/>
        <a:ea typeface="ヒラギノ明朝 ProN W3" pitchFamily="60" charset="-128"/>
        <a:cs typeface="+mn-cs"/>
        <a:sym typeface="Times" pitchFamily="60" charset="0"/>
      </a:defRPr>
    </a:lvl1pPr>
    <a:lvl2pPr marL="457200" algn="l" rtl="0" eaLnBrk="0" fontAlgn="base" hangingPunct="0">
      <a:spcBef>
        <a:spcPct val="0"/>
      </a:spcBef>
      <a:spcAft>
        <a:spcPct val="0"/>
      </a:spcAft>
      <a:defRPr sz="2400" kern="1200">
        <a:solidFill>
          <a:srgbClr val="000000"/>
        </a:solidFill>
        <a:latin typeface="Times" pitchFamily="60" charset="0"/>
        <a:ea typeface="ヒラギノ明朝 ProN W3" pitchFamily="60" charset="-128"/>
        <a:cs typeface="+mn-cs"/>
        <a:sym typeface="Times" pitchFamily="60" charset="0"/>
      </a:defRPr>
    </a:lvl2pPr>
    <a:lvl3pPr marL="914400" algn="l" rtl="0" eaLnBrk="0" fontAlgn="base" hangingPunct="0">
      <a:spcBef>
        <a:spcPct val="0"/>
      </a:spcBef>
      <a:spcAft>
        <a:spcPct val="0"/>
      </a:spcAft>
      <a:defRPr sz="2400" kern="1200">
        <a:solidFill>
          <a:srgbClr val="000000"/>
        </a:solidFill>
        <a:latin typeface="Times" pitchFamily="60" charset="0"/>
        <a:ea typeface="ヒラギノ明朝 ProN W3" pitchFamily="60" charset="-128"/>
        <a:cs typeface="+mn-cs"/>
        <a:sym typeface="Times" pitchFamily="60" charset="0"/>
      </a:defRPr>
    </a:lvl3pPr>
    <a:lvl4pPr marL="1371600" algn="l" rtl="0" eaLnBrk="0" fontAlgn="base" hangingPunct="0">
      <a:spcBef>
        <a:spcPct val="0"/>
      </a:spcBef>
      <a:spcAft>
        <a:spcPct val="0"/>
      </a:spcAft>
      <a:defRPr sz="2400" kern="1200">
        <a:solidFill>
          <a:srgbClr val="000000"/>
        </a:solidFill>
        <a:latin typeface="Times" pitchFamily="60" charset="0"/>
        <a:ea typeface="ヒラギノ明朝 ProN W3" pitchFamily="60" charset="-128"/>
        <a:cs typeface="+mn-cs"/>
        <a:sym typeface="Times" pitchFamily="60" charset="0"/>
      </a:defRPr>
    </a:lvl4pPr>
    <a:lvl5pPr marL="1828800" algn="l" rtl="0" eaLnBrk="0" fontAlgn="base" hangingPunct="0">
      <a:spcBef>
        <a:spcPct val="0"/>
      </a:spcBef>
      <a:spcAft>
        <a:spcPct val="0"/>
      </a:spcAft>
      <a:defRPr sz="2400" kern="1200">
        <a:solidFill>
          <a:srgbClr val="000000"/>
        </a:solidFill>
        <a:latin typeface="Times" pitchFamily="60" charset="0"/>
        <a:ea typeface="ヒラギノ明朝 ProN W3" pitchFamily="60" charset="-128"/>
        <a:cs typeface="+mn-cs"/>
        <a:sym typeface="Times" pitchFamily="60" charset="0"/>
      </a:defRPr>
    </a:lvl5pPr>
    <a:lvl6pPr marL="2286000" algn="l" defTabSz="914400" rtl="0" eaLnBrk="1" latinLnBrk="0" hangingPunct="1">
      <a:defRPr sz="2400" kern="1200">
        <a:solidFill>
          <a:srgbClr val="000000"/>
        </a:solidFill>
        <a:latin typeface="Times" pitchFamily="60" charset="0"/>
        <a:ea typeface="ヒラギノ明朝 ProN W3" pitchFamily="60" charset="-128"/>
        <a:cs typeface="+mn-cs"/>
        <a:sym typeface="Times" pitchFamily="60" charset="0"/>
      </a:defRPr>
    </a:lvl6pPr>
    <a:lvl7pPr marL="2743200" algn="l" defTabSz="914400" rtl="0" eaLnBrk="1" latinLnBrk="0" hangingPunct="1">
      <a:defRPr sz="2400" kern="1200">
        <a:solidFill>
          <a:srgbClr val="000000"/>
        </a:solidFill>
        <a:latin typeface="Times" pitchFamily="60" charset="0"/>
        <a:ea typeface="ヒラギノ明朝 ProN W3" pitchFamily="60" charset="-128"/>
        <a:cs typeface="+mn-cs"/>
        <a:sym typeface="Times" pitchFamily="60" charset="0"/>
      </a:defRPr>
    </a:lvl7pPr>
    <a:lvl8pPr marL="3200400" algn="l" defTabSz="914400" rtl="0" eaLnBrk="1" latinLnBrk="0" hangingPunct="1">
      <a:defRPr sz="2400" kern="1200">
        <a:solidFill>
          <a:srgbClr val="000000"/>
        </a:solidFill>
        <a:latin typeface="Times" pitchFamily="60" charset="0"/>
        <a:ea typeface="ヒラギノ明朝 ProN W3" pitchFamily="60" charset="-128"/>
        <a:cs typeface="+mn-cs"/>
        <a:sym typeface="Times" pitchFamily="60" charset="0"/>
      </a:defRPr>
    </a:lvl8pPr>
    <a:lvl9pPr marL="3657600" algn="l" defTabSz="914400" rtl="0" eaLnBrk="1" latinLnBrk="0" hangingPunct="1">
      <a:defRPr sz="2400" kern="1200">
        <a:solidFill>
          <a:srgbClr val="000000"/>
        </a:solidFill>
        <a:latin typeface="Times" pitchFamily="60" charset="0"/>
        <a:ea typeface="ヒラギノ明朝 ProN W3" pitchFamily="60" charset="-128"/>
        <a:cs typeface="+mn-cs"/>
        <a:sym typeface="Times" pitchFamily="60"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2260" autoAdjust="0"/>
  </p:normalViewPr>
  <p:slideViewPr>
    <p:cSldViewPr>
      <p:cViewPr varScale="1">
        <p:scale>
          <a:sx n="76" d="100"/>
          <a:sy n="76" d="100"/>
        </p:scale>
        <p:origin x="787" y="5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panose="02020603050405020304" pitchFamily="18" charset="0"/>
                <a:sym typeface="Times" panose="02020603050405020304" pitchFamily="18" charset="0"/>
              </a:defRPr>
            </a:lvl1pPr>
          </a:lstStyle>
          <a:p>
            <a:pPr>
              <a:defRPr/>
            </a:pPr>
            <a:endParaRPr lang="en-US" altLang="en-US"/>
          </a:p>
        </p:txBody>
      </p:sp>
      <p:sp>
        <p:nvSpPr>
          <p:cNvPr id="14339" name="Rectangle 3"/>
          <p:cNvSpPr>
            <a:spLocks noGrp="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panose="02020603050405020304" pitchFamily="18" charset="0"/>
                <a:sym typeface="Times" panose="02020603050405020304" pitchFamily="18" charset="0"/>
              </a:defRPr>
            </a:lvl1pPr>
          </a:lstStyle>
          <a:p>
            <a:pPr>
              <a:defRPr/>
            </a:pPr>
            <a:endParaRPr lang="en-US" altLang="en-US"/>
          </a:p>
        </p:txBody>
      </p:sp>
      <p:sp>
        <p:nvSpPr>
          <p:cNvPr id="2662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14341" name="Rectangle 5"/>
          <p:cNvSpPr>
            <a:spLocks noGrp="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4342" name="Rectangle 6"/>
          <p:cNvSpPr>
            <a:spLocks noGrp="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panose="02020603050405020304" pitchFamily="18" charset="0"/>
                <a:sym typeface="Times" panose="02020603050405020304" pitchFamily="18" charset="0"/>
              </a:defRPr>
            </a:lvl1pPr>
          </a:lstStyle>
          <a:p>
            <a:pPr>
              <a:defRPr/>
            </a:pPr>
            <a:endParaRPr lang="en-US" altLang="en-US"/>
          </a:p>
        </p:txBody>
      </p:sp>
      <p:sp>
        <p:nvSpPr>
          <p:cNvPr id="14343" name="Rectangle 7"/>
          <p:cNvSpPr>
            <a:spLocks noGrp="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EE72FC4-AD06-4D32-A1AB-D9E68DE355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a:ln>
            <a:miter lim="800000"/>
            <a:headEnd/>
            <a:tailEnd/>
          </a:ln>
        </p:spPr>
        <p:txBody>
          <a:bodyPr/>
          <a:lstStyle/>
          <a:p>
            <a:fld id="{B720CF4A-2807-4CBC-B96E-AD247F9A4666}" type="slidenum">
              <a:rPr lang="en-US" altLang="en-US" smtClean="0"/>
              <a:pPr/>
              <a:t>1</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a:ln>
            <a:miter lim="800000"/>
            <a:headEnd/>
            <a:tailEnd/>
          </a:ln>
        </p:spPr>
        <p:txBody>
          <a:bodyPr/>
          <a:lstStyle/>
          <a:p>
            <a:fld id="{6206C37F-4AFC-4E4E-B862-45AA94B0D01C}" type="slidenum">
              <a:rPr lang="en-US" altLang="en-US" smtClean="0"/>
              <a:pPr/>
              <a:t>11</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p:cNvSpPr>
          <p:nvPr>
            <p:ph type="sldNum" sz="quarter" idx="5"/>
          </p:nvPr>
        </p:nvSpPr>
        <p:spPr>
          <a:noFill/>
          <a:ln>
            <a:miter lim="800000"/>
            <a:headEnd/>
            <a:tailEnd/>
          </a:ln>
        </p:spPr>
        <p:txBody>
          <a:bodyPr/>
          <a:lstStyle/>
          <a:p>
            <a:fld id="{27AB97DA-A57A-4A7B-A3C2-18793C51D736}" type="slidenum">
              <a:rPr lang="en-US" altLang="en-US" smtClean="0"/>
              <a:pPr/>
              <a:t>12</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a:ln>
            <a:miter lim="800000"/>
            <a:headEnd/>
            <a:tailEnd/>
          </a:ln>
        </p:spPr>
        <p:txBody>
          <a:bodyPr/>
          <a:lstStyle/>
          <a:p>
            <a:fld id="{412114E4-7C26-4E6E-A29F-AEAF6FD2B646}" type="slidenum">
              <a:rPr lang="en-US" altLang="en-US" smtClean="0"/>
              <a:pPr/>
              <a:t>13</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p:cNvSpPr>
          <p:nvPr>
            <p:ph type="sldNum" sz="quarter" idx="5"/>
          </p:nvPr>
        </p:nvSpPr>
        <p:spPr>
          <a:noFill/>
          <a:ln>
            <a:miter lim="800000"/>
            <a:headEnd/>
            <a:tailEnd/>
          </a:ln>
        </p:spPr>
        <p:txBody>
          <a:bodyPr/>
          <a:lstStyle/>
          <a:p>
            <a:fld id="{B78E0432-972C-4C7D-9D2F-948466143BCD}" type="slidenum">
              <a:rPr lang="en-US" altLang="en-US" smtClean="0"/>
              <a:pPr/>
              <a:t>14</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a:miter lim="800000"/>
            <a:headEnd/>
            <a:tailEnd/>
          </a:ln>
        </p:spPr>
        <p:txBody>
          <a:bodyPr/>
          <a:lstStyle/>
          <a:p>
            <a:fld id="{D5A20A69-77F2-489C-AE22-7C2D6F951B8D}" type="slidenum">
              <a:rPr lang="en-US" altLang="en-US" smtClean="0"/>
              <a:pPr/>
              <a:t>15</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a:ln>
            <a:miter lim="800000"/>
            <a:headEnd/>
            <a:tailEnd/>
          </a:ln>
        </p:spPr>
        <p:txBody>
          <a:bodyPr/>
          <a:lstStyle/>
          <a:p>
            <a:fld id="{D5F335A0-1F63-4CC6-8F35-4E6A6E5A7969}" type="slidenum">
              <a:rPr lang="en-US" altLang="en-US" smtClean="0"/>
              <a:pPr/>
              <a:t>16</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p:cNvSpPr>
          <p:nvPr>
            <p:ph type="sldNum" sz="quarter" idx="5"/>
          </p:nvPr>
        </p:nvSpPr>
        <p:spPr>
          <a:noFill/>
          <a:ln>
            <a:miter lim="800000"/>
            <a:headEnd/>
            <a:tailEnd/>
          </a:ln>
        </p:spPr>
        <p:txBody>
          <a:bodyPr/>
          <a:lstStyle/>
          <a:p>
            <a:fld id="{7AD403AF-BA98-4191-BDBD-66338927CA42}" type="slidenum">
              <a:rPr lang="en-US" altLang="en-US" smtClean="0"/>
              <a:pPr/>
              <a:t>17</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p:cNvSpPr>
          <p:nvPr>
            <p:ph type="sldNum" sz="quarter" idx="5"/>
          </p:nvPr>
        </p:nvSpPr>
        <p:spPr>
          <a:noFill/>
          <a:ln>
            <a:miter lim="800000"/>
            <a:headEnd/>
            <a:tailEnd/>
          </a:ln>
        </p:spPr>
        <p:txBody>
          <a:bodyPr/>
          <a:lstStyle/>
          <a:p>
            <a:fld id="{73CB0429-99A2-45F7-B1A1-0A5D6C01EB10}" type="slidenum">
              <a:rPr lang="en-US" altLang="en-US" smtClean="0"/>
              <a:pPr/>
              <a:t>18</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p:cNvSpPr>
          <p:nvPr>
            <p:ph type="sldNum" sz="quarter" idx="5"/>
          </p:nvPr>
        </p:nvSpPr>
        <p:spPr>
          <a:noFill/>
          <a:ln>
            <a:miter lim="800000"/>
            <a:headEnd/>
            <a:tailEnd/>
          </a:ln>
        </p:spPr>
        <p:txBody>
          <a:bodyPr/>
          <a:lstStyle/>
          <a:p>
            <a:fld id="{EADB6544-A6C2-4BF4-ADAF-9645C85BCE93}" type="slidenum">
              <a:rPr lang="en-US" altLang="en-US" smtClean="0"/>
              <a:pPr/>
              <a:t>20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p:cNvSpPr>
          <p:nvPr>
            <p:ph type="sldNum" sz="quarter" idx="5"/>
          </p:nvPr>
        </p:nvSpPr>
        <p:spPr>
          <a:noFill/>
          <a:ln>
            <a:miter lim="800000"/>
            <a:headEnd/>
            <a:tailEnd/>
          </a:ln>
        </p:spPr>
        <p:txBody>
          <a:bodyPr/>
          <a:lstStyle/>
          <a:p>
            <a:fld id="{8B0F511B-B704-493B-9D67-C5E53141BB2D}" type="slidenum">
              <a:rPr lang="en-US" altLang="en-US" smtClean="0"/>
              <a:pPr/>
              <a:t>21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p:cNvSpPr>
          <p:nvPr>
            <p:ph type="sldNum" sz="quarter" idx="5"/>
          </p:nvPr>
        </p:nvSpPr>
        <p:spPr>
          <a:noFill/>
          <a:ln>
            <a:miter lim="800000"/>
            <a:headEnd/>
            <a:tailEnd/>
          </a:ln>
        </p:spPr>
        <p:txBody>
          <a:bodyPr/>
          <a:lstStyle/>
          <a:p>
            <a:fld id="{988FFDF7-4BB4-4B5D-A798-BE43AAD112EC}" type="slidenum">
              <a:rPr lang="en-US" altLang="en-US" smtClean="0"/>
              <a:pPr/>
              <a:t>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p:cNvSpPr>
          <p:nvPr>
            <p:ph type="sldNum" sz="quarter" idx="5"/>
          </p:nvPr>
        </p:nvSpPr>
        <p:spPr>
          <a:noFill/>
          <a:ln>
            <a:miter lim="800000"/>
            <a:headEnd/>
            <a:tailEnd/>
          </a:ln>
        </p:spPr>
        <p:txBody>
          <a:bodyPr/>
          <a:lstStyle/>
          <a:p>
            <a:fld id="{39AAAC13-F2DA-4B8B-8E8D-8DB66EF600DF}" type="slidenum">
              <a:rPr lang="en-US" altLang="en-US" smtClean="0"/>
              <a:pPr/>
              <a:t>22</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p:cNvSpPr>
          <p:nvPr>
            <p:ph type="sldNum" sz="quarter" idx="5"/>
          </p:nvPr>
        </p:nvSpPr>
        <p:spPr>
          <a:noFill/>
          <a:ln>
            <a:miter lim="800000"/>
            <a:headEnd/>
            <a:tailEnd/>
          </a:ln>
        </p:spPr>
        <p:txBody>
          <a:bodyPr/>
          <a:lstStyle/>
          <a:p>
            <a:fld id="{6494BCF5-9D46-47B6-A05E-BC2D0F217FF3}" type="slidenum">
              <a:rPr lang="en-US" altLang="en-US" smtClean="0"/>
              <a:pPr/>
              <a:t>23</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a:miter lim="800000"/>
            <a:headEnd/>
            <a:tailEnd/>
          </a:ln>
        </p:spPr>
        <p:txBody>
          <a:bodyPr/>
          <a:lstStyle/>
          <a:p>
            <a:fld id="{5C1CB76F-6636-406C-B0E0-AE201562ADBA}" type="slidenum">
              <a:rPr lang="en-US" altLang="en-US" smtClean="0"/>
              <a:pPr/>
              <a:t>25</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p:cNvSpPr>
          <p:nvPr>
            <p:ph type="sldNum" sz="quarter" idx="5"/>
          </p:nvPr>
        </p:nvSpPr>
        <p:spPr>
          <a:noFill/>
          <a:ln>
            <a:miter lim="800000"/>
            <a:headEnd/>
            <a:tailEnd/>
          </a:ln>
        </p:spPr>
        <p:txBody>
          <a:bodyPr/>
          <a:lstStyle/>
          <a:p>
            <a:fld id="{13C4AF43-838D-41DF-9B08-6071B5D41235}" type="slidenum">
              <a:rPr lang="en-US" altLang="en-US" smtClean="0"/>
              <a:pPr/>
              <a:t>3</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p:cNvSpPr>
          <p:nvPr>
            <p:ph type="sldNum" sz="quarter" idx="5"/>
          </p:nvPr>
        </p:nvSpPr>
        <p:spPr>
          <a:noFill/>
          <a:ln>
            <a:miter lim="800000"/>
            <a:headEnd/>
            <a:tailEnd/>
          </a:ln>
        </p:spPr>
        <p:txBody>
          <a:bodyPr/>
          <a:lstStyle/>
          <a:p>
            <a:fld id="{9BF17AEF-2EBA-430C-9A75-8550F7DBE96B}" type="slidenum">
              <a:rPr lang="en-US" altLang="en-US" smtClean="0"/>
              <a:pPr/>
              <a:t>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p:cNvSpPr>
          <p:nvPr>
            <p:ph type="sldNum" sz="quarter" idx="5"/>
          </p:nvPr>
        </p:nvSpPr>
        <p:spPr>
          <a:noFill/>
          <a:ln>
            <a:miter lim="800000"/>
            <a:headEnd/>
            <a:tailEnd/>
          </a:ln>
        </p:spPr>
        <p:txBody>
          <a:bodyPr/>
          <a:lstStyle/>
          <a:p>
            <a:fld id="{220B85F2-E440-4E5A-90C5-30B15B256307}" type="slidenum">
              <a:rPr lang="en-US" altLang="en-US" smtClean="0"/>
              <a:pPr/>
              <a:t>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a:ln>
            <a:miter lim="800000"/>
            <a:headEnd/>
            <a:tailEnd/>
          </a:ln>
        </p:spPr>
        <p:txBody>
          <a:bodyPr/>
          <a:lstStyle/>
          <a:p>
            <a:fld id="{4C712738-DEE8-4A7E-AFC6-8C74055E3D66}" type="slidenum">
              <a:rPr lang="en-US" altLang="en-US" smtClean="0"/>
              <a:pPr/>
              <a:t>6</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p:cNvSpPr>
          <p:nvPr>
            <p:ph type="sldNum" sz="quarter" idx="5"/>
          </p:nvPr>
        </p:nvSpPr>
        <p:spPr>
          <a:noFill/>
          <a:ln>
            <a:miter lim="800000"/>
            <a:headEnd/>
            <a:tailEnd/>
          </a:ln>
        </p:spPr>
        <p:txBody>
          <a:bodyPr/>
          <a:lstStyle/>
          <a:p>
            <a:fld id="{C2EA1D8B-6493-4E2C-A231-3282B4FD8A6F}" type="slidenum">
              <a:rPr lang="en-US" altLang="en-US" smtClean="0"/>
              <a:pPr/>
              <a:t>8</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a:ln>
            <a:miter lim="800000"/>
            <a:headEnd/>
            <a:tailEnd/>
          </a:ln>
        </p:spPr>
        <p:txBody>
          <a:bodyPr/>
          <a:lstStyle/>
          <a:p>
            <a:fld id="{31FF2232-B6FF-4770-96EF-4CB2CB61BFB8}" type="slidenum">
              <a:rPr lang="en-US" altLang="en-US" smtClean="0"/>
              <a:pPr/>
              <a:t>9</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p:cNvSpPr>
          <p:nvPr>
            <p:ph type="sldNum" sz="quarter" idx="5"/>
          </p:nvPr>
        </p:nvSpPr>
        <p:spPr>
          <a:noFill/>
          <a:ln>
            <a:miter lim="800000"/>
            <a:headEnd/>
            <a:tailEnd/>
          </a:ln>
        </p:spPr>
        <p:txBody>
          <a:bodyPr/>
          <a:lstStyle/>
          <a:p>
            <a:fld id="{0741AD2D-8A10-415C-BAA1-A46A8FF198A0}" type="slidenum">
              <a:rPr lang="en-US" altLang="en-US" smtClean="0"/>
              <a:pPr/>
              <a:t>10</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p:cNvSpPr>
          <p:nvPr>
            <p:ph type="body" idx="1"/>
          </p:nvPr>
        </p:nvSpPr>
        <p:spPr>
          <a:noFill/>
        </p:spPr>
        <p:txBody>
          <a:bodyPr/>
          <a:lstStyle/>
          <a:p>
            <a:pPr eaLnBrk="1" hangingPunct="1"/>
            <a:endParaRPr lang="en-US" altLang="en-US">
              <a:latin typeface="Times" pitchFamily="6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Box 2"/>
          <p:cNvSpPr txBox="1">
            <a:spLocks noGrp="1" noChangeArrowheads="1"/>
          </p:cNvSpPr>
          <p:nvPr>
            <p:ph type="sldNum" sz="quarter" idx="10"/>
          </p:nvPr>
        </p:nvSpPr>
        <p:spPr>
          <a:ln/>
        </p:spPr>
        <p:txBody>
          <a:bodyPr/>
          <a:lstStyle>
            <a:lvl1pPr>
              <a:defRPr/>
            </a:lvl1pPr>
          </a:lstStyle>
          <a:p>
            <a:pPr>
              <a:defRPr/>
            </a:pPr>
            <a:fld id="{9AC09110-FCE3-4DA2-A3E9-F035E4DA2FFF}" type="slidenum">
              <a:rPr lang="en-US" altLang="en-US"/>
              <a:pPr>
                <a:defRPr/>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81038" y="1825625"/>
            <a:ext cx="854392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2"/>
          <p:cNvSpPr txBox="1">
            <a:spLocks noGrp="1" noChangeArrowheads="1"/>
          </p:cNvSpPr>
          <p:nvPr>
            <p:ph type="sldNum" sz="quarter" idx="10"/>
          </p:nvPr>
        </p:nvSpPr>
        <p:spPr>
          <a:ln/>
        </p:spPr>
        <p:txBody>
          <a:bodyPr/>
          <a:lstStyle>
            <a:lvl1pPr>
              <a:defRPr/>
            </a:lvl1pPr>
          </a:lstStyle>
          <a:p>
            <a:pPr>
              <a:defRPr/>
            </a:pPr>
            <a:fld id="{07CF9E24-06C7-42CD-A384-93FFF224EB74}"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6613" y="0"/>
            <a:ext cx="2168525" cy="61769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1038" y="0"/>
            <a:ext cx="6353175"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2"/>
          <p:cNvSpPr txBox="1">
            <a:spLocks noGrp="1" noChangeArrowheads="1"/>
          </p:cNvSpPr>
          <p:nvPr>
            <p:ph type="sldNum" sz="quarter" idx="10"/>
          </p:nvPr>
        </p:nvSpPr>
        <p:spPr>
          <a:ln/>
        </p:spPr>
        <p:txBody>
          <a:bodyPr/>
          <a:lstStyle>
            <a:lvl1pPr>
              <a:defRPr/>
            </a:lvl1pPr>
          </a:lstStyle>
          <a:p>
            <a:pPr>
              <a:defRPr/>
            </a:pPr>
            <a:fld id="{28422C8C-AA87-43B5-9C97-ADC2C5F2A25F}" type="slidenum">
              <a:rPr lang="en-US" altLang="en-US"/>
              <a:pPr>
                <a:defRPr/>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048EAC41-E154-4CAE-A08B-7156DF358720}" type="slidenum">
              <a:rPr lang="en-US" altLang="en-US"/>
              <a:pPr>
                <a:defRPr/>
              </a:pPr>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7F133B8D-94C8-435F-9995-21EDB4E27F19}" type="slidenum">
              <a:rPr lang="en-US" altLang="en-US"/>
              <a:pPr>
                <a:defRPr/>
              </a:pPr>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5CD4BA2-CEE2-4D8B-BDA7-E1DE20714A8D}" type="slidenum">
              <a:rPr lang="en-US" altLang="en-US"/>
              <a:pPr>
                <a:defRPr/>
              </a:pPr>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447800"/>
            <a:ext cx="4352925"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00625" y="1447800"/>
            <a:ext cx="4354513"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Box 3"/>
          <p:cNvSpPr txBox="1">
            <a:spLocks noGrp="1" noChangeArrowheads="1"/>
          </p:cNvSpPr>
          <p:nvPr>
            <p:ph type="sldNum" sz="quarter" idx="10"/>
          </p:nvPr>
        </p:nvSpPr>
        <p:spPr>
          <a:ln/>
        </p:spPr>
        <p:txBody>
          <a:bodyPr/>
          <a:lstStyle>
            <a:lvl1pPr>
              <a:defRPr/>
            </a:lvl1pPr>
          </a:lstStyle>
          <a:p>
            <a:pPr>
              <a:defRPr/>
            </a:pPr>
            <a:fld id="{1F27C86E-9762-4844-8356-FCDF35717184}" type="slidenum">
              <a:rPr lang="en-US" altLang="en-US"/>
              <a:pPr>
                <a:defRPr/>
              </a:pPr>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Box 3"/>
          <p:cNvSpPr txBox="1">
            <a:spLocks noGrp="1" noChangeArrowheads="1"/>
          </p:cNvSpPr>
          <p:nvPr>
            <p:ph type="sldNum" sz="quarter" idx="10"/>
          </p:nvPr>
        </p:nvSpPr>
        <p:spPr>
          <a:ln/>
        </p:spPr>
        <p:txBody>
          <a:bodyPr/>
          <a:lstStyle>
            <a:lvl1pPr>
              <a:defRPr/>
            </a:lvl1pPr>
          </a:lstStyle>
          <a:p>
            <a:pPr>
              <a:defRPr/>
            </a:pPr>
            <a:fld id="{AD6EA3FD-9BE7-45A2-98EF-B92C38D5D269}" type="slidenum">
              <a:rPr lang="en-US" altLang="en-US"/>
              <a:pPr>
                <a:defRPr/>
              </a:pPr>
              <a:t>‹#›</a:t>
            </a:fld>
            <a:endParaRPr lang="en-US"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Box 3"/>
          <p:cNvSpPr txBox="1">
            <a:spLocks noGrp="1" noChangeArrowheads="1"/>
          </p:cNvSpPr>
          <p:nvPr>
            <p:ph type="sldNum" sz="quarter" idx="10"/>
          </p:nvPr>
        </p:nvSpPr>
        <p:spPr>
          <a:ln/>
        </p:spPr>
        <p:txBody>
          <a:bodyPr/>
          <a:lstStyle>
            <a:lvl1pPr>
              <a:defRPr/>
            </a:lvl1pPr>
          </a:lstStyle>
          <a:p>
            <a:pPr>
              <a:defRPr/>
            </a:pPr>
            <a:fld id="{6FD2852A-E562-4B6B-B8A1-CD82D0252118}" type="slidenum">
              <a:rPr lang="en-US" altLang="en-US"/>
              <a:pPr>
                <a:defRPr/>
              </a:pPr>
              <a:t>‹#›</a:t>
            </a:fld>
            <a:endParaRPr lang="en-US"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8830BAC3-AC48-43F5-B9E1-792000A1691E}" type="slidenum">
              <a:rPr lang="en-US" altLang="en-US"/>
              <a:pPr>
                <a:defRPr/>
              </a:pPr>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5BE92E5E-6A1E-4A4B-BC96-70D2ABCB6524}"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81038" y="1825625"/>
            <a:ext cx="854392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2"/>
          <p:cNvSpPr txBox="1">
            <a:spLocks noGrp="1" noChangeArrowheads="1"/>
          </p:cNvSpPr>
          <p:nvPr>
            <p:ph type="sldNum" sz="quarter" idx="10"/>
          </p:nvPr>
        </p:nvSpPr>
        <p:spPr>
          <a:ln/>
        </p:spPr>
        <p:txBody>
          <a:bodyPr/>
          <a:lstStyle>
            <a:lvl1pPr>
              <a:defRPr/>
            </a:lvl1pPr>
          </a:lstStyle>
          <a:p>
            <a:pPr>
              <a:defRPr/>
            </a:pPr>
            <a:fld id="{8B643C5E-8612-4A37-8BBF-185311097943}" type="slidenum">
              <a:rPr lang="en-US" altLang="en-US"/>
              <a:pPr>
                <a:defRPr/>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Arial" panose="020B0604020202020204" pitchFamily="34" charset="0"/>
            </a:endParaRPr>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FF11B518-AD6B-4545-8359-AA4C57EFD251}" type="slidenum">
              <a:rPr lang="en-US" altLang="en-US"/>
              <a:pPr>
                <a:defRPr/>
              </a:pPr>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610D343B-BDAE-49ED-AA94-9E29C540C1D6}" type="slidenum">
              <a:rPr lang="en-US" altLang="en-US"/>
              <a:pPr>
                <a:defRPr/>
              </a:pPr>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6288" y="0"/>
            <a:ext cx="2228850" cy="6858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39738" y="0"/>
            <a:ext cx="653415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4960ED9B-811C-49FE-A59C-02FF9A4E1540}"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76275" y="4589463"/>
            <a:ext cx="8543925"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pPr>
              <a:defRPr/>
            </a:pPr>
            <a:fld id="{4CEA627E-3C1F-48C5-B1D0-58B92315745A}"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1038" y="1825625"/>
            <a:ext cx="4195762"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825625"/>
            <a:ext cx="4195763"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Box 2"/>
          <p:cNvSpPr txBox="1">
            <a:spLocks noGrp="1" noChangeArrowheads="1"/>
          </p:cNvSpPr>
          <p:nvPr>
            <p:ph type="sldNum" sz="quarter" idx="10"/>
          </p:nvPr>
        </p:nvSpPr>
        <p:spPr>
          <a:ln/>
        </p:spPr>
        <p:txBody>
          <a:bodyPr/>
          <a:lstStyle>
            <a:lvl1pPr>
              <a:defRPr/>
            </a:lvl1pPr>
          </a:lstStyle>
          <a:p>
            <a:pPr>
              <a:defRPr/>
            </a:pPr>
            <a:fld id="{EC264887-8946-46D3-B2F7-91F0EF695117}"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82625" y="1681163"/>
            <a:ext cx="419100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14913" y="1681163"/>
            <a:ext cx="42116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Box 2"/>
          <p:cNvSpPr txBox="1">
            <a:spLocks noGrp="1" noChangeArrowheads="1"/>
          </p:cNvSpPr>
          <p:nvPr>
            <p:ph type="sldNum" sz="quarter" idx="10"/>
          </p:nvPr>
        </p:nvSpPr>
        <p:spPr>
          <a:ln/>
        </p:spPr>
        <p:txBody>
          <a:bodyPr/>
          <a:lstStyle>
            <a:lvl1pPr>
              <a:defRPr/>
            </a:lvl1pPr>
          </a:lstStyle>
          <a:p>
            <a:pPr>
              <a:defRPr/>
            </a:pPr>
            <a:fld id="{07E08EB4-DDE3-443A-B8A4-5B9DA7AD9510}"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Box 2"/>
          <p:cNvSpPr txBox="1">
            <a:spLocks noGrp="1" noChangeArrowheads="1"/>
          </p:cNvSpPr>
          <p:nvPr>
            <p:ph type="sldNum" sz="quarter" idx="10"/>
          </p:nvPr>
        </p:nvSpPr>
        <p:spPr>
          <a:ln/>
        </p:spPr>
        <p:txBody>
          <a:bodyPr/>
          <a:lstStyle>
            <a:lvl1pPr>
              <a:defRPr/>
            </a:lvl1pPr>
          </a:lstStyle>
          <a:p>
            <a:pPr>
              <a:defRPr/>
            </a:pPr>
            <a:fld id="{485B38DB-85F0-46CD-AC26-01C0CF3B7572}"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pPr>
              <a:defRPr/>
            </a:pPr>
            <a:fld id="{067A5367-0FE0-4FEC-8E8E-3384C0EE8981}"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4211638" y="987425"/>
            <a:ext cx="50149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850059EF-9A17-4954-9AD5-75087653B8DA}"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4211638" y="987425"/>
            <a:ext cx="50149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Arial Black" panose="020B0A04020102020204" pitchFamily="34" charset="0"/>
            </a:endParaRPr>
          </a:p>
        </p:txBody>
      </p:sp>
      <p:sp>
        <p:nvSpPr>
          <p:cNvPr id="4" name="Text Placeholder 3"/>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B950BB3A-DF6C-4D9E-9DA8-70AEB305C851}"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81238" y="0"/>
            <a:ext cx="7073900" cy="18288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ltLang="en-US">
                <a:sym typeface="Arial" charset="0"/>
              </a:rPr>
              <a:t>Click to edit Master title style</a:t>
            </a:r>
          </a:p>
        </p:txBody>
      </p:sp>
      <p:sp>
        <p:nvSpPr>
          <p:cNvPr id="2" name="Text Box 2"/>
          <p:cNvSpPr txBox="1">
            <a:spLocks noGrp="1" noChangeArrowheads="1"/>
          </p:cNvSpPr>
          <p:nvPr>
            <p:ph type="sldNum" sz="quarter" idx="4"/>
          </p:nvPr>
        </p:nvSpPr>
        <p:spPr bwMode="auto">
          <a:xfrm>
            <a:off x="7988300" y="6438900"/>
            <a:ext cx="312738" cy="304800"/>
          </a:xfrm>
          <a:prstGeom prst="rect">
            <a:avLst/>
          </a:prstGeom>
          <a:noFill/>
          <a:ln>
            <a:noFill/>
          </a:ln>
          <a:effectLst/>
        </p:spPr>
        <p:txBody>
          <a:bodyPr vert="horz" wrap="none" lIns="91440" tIns="45720" rIns="91440" bIns="45720" numCol="1" anchor="b" anchorCtr="0" compatLnSpc="1">
            <a:prstTxWarp prst="textNoShape">
              <a:avLst/>
            </a:prstTxWarp>
          </a:bodyPr>
          <a:lstStyle>
            <a:lvl1pPr algn="ctr" eaLnBrk="1" hangingPunct="1">
              <a:defRPr sz="1400">
                <a:solidFill>
                  <a:srgbClr val="5E574E"/>
                </a:solidFill>
                <a:latin typeface="Arial" charset="0"/>
                <a:cs typeface="Arial" charset="0"/>
                <a:sym typeface="Arial" charset="0"/>
              </a:defRPr>
            </a:lvl1pPr>
          </a:lstStyle>
          <a:p>
            <a:pPr>
              <a:defRPr/>
            </a:pPr>
            <a:fld id="{69A9573B-4C88-40F0-8982-00FB14D679A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39688" indent="-39688" algn="l" rtl="0" eaLnBrk="0" fontAlgn="base" hangingPunct="0">
        <a:spcBef>
          <a:spcPct val="0"/>
        </a:spcBef>
        <a:spcAft>
          <a:spcPct val="0"/>
        </a:spcAft>
        <a:defRPr sz="2000" kern="1200">
          <a:solidFill>
            <a:srgbClr val="FF3300"/>
          </a:solidFill>
          <a:latin typeface="+mj-lt"/>
          <a:ea typeface="+mj-ea"/>
          <a:cs typeface="+mj-cs"/>
          <a:sym typeface="Arial" charset="0"/>
        </a:defRPr>
      </a:lvl1pPr>
      <a:lvl2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2pPr>
      <a:lvl3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3pPr>
      <a:lvl4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4pPr>
      <a:lvl5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5pPr>
      <a:lvl6pPr marL="4968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6pPr>
      <a:lvl7pPr marL="9540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7pPr>
      <a:lvl8pPr marL="14112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8pPr>
      <a:lvl9pPr marL="18684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9pPr>
    </p:titleStyle>
    <p:bodyStyle>
      <a:lvl1pPr marL="39688" indent="-39688" algn="l" rtl="0" eaLnBrk="0" fontAlgn="base" hangingPunct="0">
        <a:spcBef>
          <a:spcPts val="800"/>
        </a:spcBef>
        <a:spcAft>
          <a:spcPct val="0"/>
        </a:spcAft>
        <a:buChar char="•"/>
        <a:defRPr sz="2800" kern="1200">
          <a:solidFill>
            <a:srgbClr val="663300"/>
          </a:solidFill>
          <a:latin typeface="+mn-lt"/>
          <a:ea typeface="+mn-ea"/>
          <a:cs typeface="+mn-cs"/>
          <a:sym typeface="Arial Black" pitchFamily="60" charset="0"/>
        </a:defRPr>
      </a:lvl1pPr>
      <a:lvl2pPr marL="496888" indent="-39688" algn="ctr" rtl="0" eaLnBrk="0" fontAlgn="base" hangingPunct="0">
        <a:spcBef>
          <a:spcPts val="600"/>
        </a:spcBef>
        <a:spcAft>
          <a:spcPct val="0"/>
        </a:spcAft>
        <a:buChar char="–"/>
        <a:defRPr sz="2400" kern="1200">
          <a:solidFill>
            <a:srgbClr val="663300"/>
          </a:solidFill>
          <a:latin typeface="+mj-lt"/>
          <a:ea typeface="+mj-ea"/>
          <a:cs typeface="+mn-cs"/>
          <a:sym typeface="Arial" charset="0"/>
        </a:defRPr>
      </a:lvl2pPr>
      <a:lvl3pPr marL="954088" indent="-39688" algn="ctr" rtl="0" eaLnBrk="0" fontAlgn="base" hangingPunct="0">
        <a:spcBef>
          <a:spcPts val="400"/>
        </a:spcBef>
        <a:spcAft>
          <a:spcPct val="0"/>
        </a:spcAft>
        <a:buChar char="•"/>
        <a:defRPr sz="2400" kern="1200">
          <a:solidFill>
            <a:srgbClr val="663300"/>
          </a:solidFill>
          <a:latin typeface="+mj-lt"/>
          <a:ea typeface="+mj-ea"/>
          <a:cs typeface="+mn-cs"/>
          <a:sym typeface="Arial" charset="0"/>
        </a:defRPr>
      </a:lvl3pPr>
      <a:lvl4pPr marL="1411288" indent="-39688" algn="ctr" rtl="0" eaLnBrk="0" fontAlgn="base" hangingPunct="0">
        <a:spcBef>
          <a:spcPts val="400"/>
        </a:spcBef>
        <a:spcAft>
          <a:spcPct val="0"/>
        </a:spcAft>
        <a:buChar char="–"/>
        <a:defRPr sz="2000" kern="1200">
          <a:solidFill>
            <a:srgbClr val="663300"/>
          </a:solidFill>
          <a:latin typeface="+mj-lt"/>
          <a:ea typeface="+mj-ea"/>
          <a:cs typeface="+mn-cs"/>
          <a:sym typeface="Arial" charset="0"/>
        </a:defRPr>
      </a:lvl4pPr>
      <a:lvl5pPr marL="1868488" indent="-39688" algn="ctr" rtl="0" eaLnBrk="0" fontAlgn="base" hangingPunct="0">
        <a:spcBef>
          <a:spcPts val="400"/>
        </a:spcBef>
        <a:spcAft>
          <a:spcPct val="0"/>
        </a:spcAft>
        <a:buChar char="»"/>
        <a:defRPr sz="2000" kern="1200">
          <a:solidFill>
            <a:srgbClr val="663300"/>
          </a:solidFill>
          <a:latin typeface="+mj-lt"/>
          <a:ea typeface="+mj-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39738" y="0"/>
            <a:ext cx="8888412" cy="9144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ltLang="en-US">
                <a:sym typeface="Arial" charset="0"/>
              </a:rPr>
              <a:t>Click to edit Master title style</a:t>
            </a:r>
          </a:p>
        </p:txBody>
      </p:sp>
      <p:sp>
        <p:nvSpPr>
          <p:cNvPr id="2051" name="Rectangle 2"/>
          <p:cNvSpPr>
            <a:spLocks noGrp="1" noChangeArrowheads="1"/>
          </p:cNvSpPr>
          <p:nvPr>
            <p:ph type="body" idx="1"/>
          </p:nvPr>
        </p:nvSpPr>
        <p:spPr bwMode="auto">
          <a:xfrm>
            <a:off x="495300" y="1447800"/>
            <a:ext cx="8859838" cy="54102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2" name="Text Box 3"/>
          <p:cNvSpPr txBox="1">
            <a:spLocks noGrp="1" noChangeArrowheads="1"/>
          </p:cNvSpPr>
          <p:nvPr>
            <p:ph type="sldNum" sz="quarter" idx="4"/>
          </p:nvPr>
        </p:nvSpPr>
        <p:spPr bwMode="auto">
          <a:xfrm>
            <a:off x="8648700" y="6381750"/>
            <a:ext cx="311150" cy="304800"/>
          </a:xfrm>
          <a:prstGeom prst="rect">
            <a:avLst/>
          </a:prstGeom>
          <a:noFill/>
          <a:ln>
            <a:noFill/>
          </a:ln>
          <a:effectLst/>
        </p:spPr>
        <p:txBody>
          <a:bodyPr vert="horz" wrap="none" lIns="91440" tIns="45720" rIns="91440" bIns="45720" numCol="1" anchor="b" anchorCtr="0" compatLnSpc="1">
            <a:prstTxWarp prst="textNoShape">
              <a:avLst/>
            </a:prstTxWarp>
          </a:bodyPr>
          <a:lstStyle>
            <a:lvl1pPr algn="ctr" eaLnBrk="1" hangingPunct="1">
              <a:defRPr sz="1400">
                <a:solidFill>
                  <a:srgbClr val="5E574E"/>
                </a:solidFill>
                <a:latin typeface="Arial" charset="0"/>
                <a:cs typeface="Arial" charset="0"/>
                <a:sym typeface="Arial" charset="0"/>
              </a:defRPr>
            </a:lvl1pPr>
          </a:lstStyle>
          <a:p>
            <a:pPr>
              <a:defRPr/>
            </a:pPr>
            <a:fld id="{960E3A98-16C2-4104-ADB0-0606346C18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39688" indent="-39688" algn="l" rtl="0" eaLnBrk="0" fontAlgn="base" hangingPunct="0">
        <a:spcBef>
          <a:spcPct val="0"/>
        </a:spcBef>
        <a:spcAft>
          <a:spcPct val="0"/>
        </a:spcAft>
        <a:defRPr sz="2000" kern="1200">
          <a:solidFill>
            <a:srgbClr val="FF3300"/>
          </a:solidFill>
          <a:latin typeface="+mj-lt"/>
          <a:ea typeface="+mj-ea"/>
          <a:cs typeface="+mj-cs"/>
          <a:sym typeface="Arial" charset="0"/>
        </a:defRPr>
      </a:lvl1pPr>
      <a:lvl2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2pPr>
      <a:lvl3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3pPr>
      <a:lvl4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4pPr>
      <a:lvl5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5pPr>
      <a:lvl6pPr marL="4968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6pPr>
      <a:lvl7pPr marL="9540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7pPr>
      <a:lvl8pPr marL="14112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8pPr>
      <a:lvl9pPr marL="18684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9pPr>
    </p:titleStyle>
    <p:bodyStyle>
      <a:lvl1pPr marL="342900" indent="-342900" algn="l" rtl="0" eaLnBrk="0" fontAlgn="base" hangingPunct="0">
        <a:spcBef>
          <a:spcPts val="600"/>
        </a:spcBef>
        <a:spcAft>
          <a:spcPct val="0"/>
        </a:spcAft>
        <a:buChar char="•"/>
        <a:defRPr sz="2800" kern="1200">
          <a:solidFill>
            <a:srgbClr val="663300"/>
          </a:solidFill>
          <a:latin typeface="+mn-lt"/>
          <a:ea typeface="+mn-ea"/>
          <a:cs typeface="+mn-cs"/>
          <a:sym typeface="Arial" charset="0"/>
        </a:defRPr>
      </a:lvl1pPr>
      <a:lvl2pPr marL="285750" indent="-285750" algn="l" rtl="0" eaLnBrk="0" fontAlgn="base" hangingPunct="0">
        <a:spcBef>
          <a:spcPts val="600"/>
        </a:spcBef>
        <a:spcAft>
          <a:spcPct val="0"/>
        </a:spcAft>
        <a:buChar char="–"/>
        <a:defRPr sz="2400" kern="1200">
          <a:solidFill>
            <a:srgbClr val="663300"/>
          </a:solidFill>
          <a:latin typeface="+mn-lt"/>
          <a:ea typeface="+mn-ea"/>
          <a:cs typeface="+mn-cs"/>
          <a:sym typeface="Arial" charset="0"/>
        </a:defRPr>
      </a:lvl2pPr>
      <a:lvl3pPr marL="228600" indent="-228600" algn="l" rtl="0" eaLnBrk="0" fontAlgn="base" hangingPunct="0">
        <a:spcBef>
          <a:spcPts val="400"/>
        </a:spcBef>
        <a:spcAft>
          <a:spcPct val="0"/>
        </a:spcAft>
        <a:buChar char="•"/>
        <a:defRPr sz="2400" kern="1200">
          <a:solidFill>
            <a:srgbClr val="663300"/>
          </a:solidFill>
          <a:latin typeface="+mn-lt"/>
          <a:ea typeface="+mn-ea"/>
          <a:cs typeface="+mn-cs"/>
          <a:sym typeface="Arial" charset="0"/>
        </a:defRPr>
      </a:lvl3pPr>
      <a:lvl4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4pPr>
      <a:lvl5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1"/>
          <p:cNvSpPr>
            <a:spLocks noChangeShapeType="1"/>
          </p:cNvSpPr>
          <p:nvPr/>
        </p:nvSpPr>
        <p:spPr bwMode="auto">
          <a:xfrm>
            <a:off x="495300" y="2590800"/>
            <a:ext cx="8832850" cy="1588"/>
          </a:xfrm>
          <a:prstGeom prst="line">
            <a:avLst/>
          </a:prstGeom>
          <a:noFill/>
          <a:ln w="127000">
            <a:solidFill>
              <a:srgbClr val="FFCC00"/>
            </a:solidFill>
            <a:round/>
            <a:headEnd/>
            <a:tailEnd/>
          </a:ln>
        </p:spPr>
        <p:txBody>
          <a:bodyPr lIns="0" tIns="0" rIns="0" bIns="0"/>
          <a:lstStyle/>
          <a:p>
            <a:endParaRPr lang="en-US" dirty="0"/>
          </a:p>
        </p:txBody>
      </p:sp>
      <p:sp>
        <p:nvSpPr>
          <p:cNvPr id="2" name="Rectangle 2"/>
          <p:cNvSpPr>
            <a:spLocks/>
          </p:cNvSpPr>
          <p:nvPr/>
        </p:nvSpPr>
        <p:spPr bwMode="auto">
          <a:xfrm>
            <a:off x="1857375" y="3644900"/>
            <a:ext cx="8048625" cy="2554288"/>
          </a:xfrm>
          <a:prstGeom prst="rect">
            <a:avLst/>
          </a:prstGeom>
          <a:noFill/>
          <a:ln>
            <a:noFill/>
          </a:ln>
        </p:spPr>
        <p:txBody>
          <a:bodyPr lIns="0" tIns="0" rIns="40639" bIns="0"/>
          <a:lstStyle>
            <a:lvl1pPr marL="39688">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eaLnBrk="1" hangingPunct="1">
              <a:lnSpc>
                <a:spcPct val="110000"/>
              </a:lnSpc>
              <a:spcBef>
                <a:spcPts val="800"/>
              </a:spcBef>
              <a:defRPr/>
            </a:pP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b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Distributed Systems: </a:t>
            </a:r>
            <a:b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Concepts and Design</a:t>
            </a:r>
          </a:p>
          <a:p>
            <a:pPr algn="ctr" eaLnBrk="1" hangingPunct="1">
              <a:lnSpc>
                <a:spcPct val="110000"/>
              </a:lnSpc>
              <a:spcBef>
                <a:spcPts val="800"/>
              </a:spcBef>
              <a:defRPr/>
            </a:pP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By</a:t>
            </a:r>
          </a:p>
          <a:p>
            <a:pPr eaLnBrk="1" hangingPunct="1">
              <a:lnSpc>
                <a:spcPct val="110000"/>
              </a:lnSpc>
              <a:spcBef>
                <a:spcPts val="800"/>
              </a:spcBef>
              <a:defRPr/>
            </a:pP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800" dirty="0" err="1">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Coulouris</a:t>
            </a:r>
            <a:r>
              <a:rPr lang="en-US" altLang="en-US" sz="2800" dirty="0">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800" dirty="0" err="1">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Dollimore</a:t>
            </a:r>
            <a:r>
              <a:rPr lang="en-US" altLang="en-US" sz="2800" dirty="0">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800" dirty="0" err="1">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Kindberg</a:t>
            </a:r>
            <a:r>
              <a:rPr lang="en-US" altLang="en-US" sz="2800" dirty="0">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800" dirty="0">
                <a:solidFill>
                  <a:schemeClr val="accent1">
                    <a:lumMod val="50000"/>
                  </a:schemeClr>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and</a:t>
            </a:r>
            <a:r>
              <a:rPr lang="en-US" altLang="en-US" sz="2800" dirty="0">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Blair</a:t>
            </a:r>
            <a:endParaRPr lang="en-US" altLang="en-US" sz="2600" dirty="0">
              <a:solidFill>
                <a:srgbClr val="FF00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endParaRPr>
          </a:p>
          <a:p>
            <a:pPr algn="ctr" eaLnBrk="1" hangingPunct="1">
              <a:lnSpc>
                <a:spcPct val="110000"/>
              </a:lnSpc>
              <a:spcBef>
                <a:spcPts val="800"/>
              </a:spcBef>
              <a:defRPr/>
            </a:pPr>
            <a:r>
              <a:rPr lang="en-US" altLang="en-US" sz="2400" dirty="0">
                <a:solidFill>
                  <a:srgbClr val="663300"/>
                </a:solidFill>
                <a:latin typeface="Arial" panose="020B0604020202020204" pitchFamily="34" charset="0"/>
                <a:cs typeface="Arial" panose="020B0604020202020204" pitchFamily="34" charset="0"/>
                <a:sym typeface="Arial" panose="020B0604020202020204" pitchFamily="34" charset="0"/>
              </a:rPr>
              <a:t>Edition 5, © Addison-Wesley 2012</a:t>
            </a:r>
          </a:p>
        </p:txBody>
      </p:sp>
      <p:pic>
        <p:nvPicPr>
          <p:cNvPr id="3076" name="Picture 3"/>
          <p:cNvPicPr>
            <a:picLocks noChangeAspect="1" noChangeArrowheads="1"/>
          </p:cNvPicPr>
          <p:nvPr/>
        </p:nvPicPr>
        <p:blipFill>
          <a:blip r:embed="rId3"/>
          <a:srcRect/>
          <a:stretch>
            <a:fillRect/>
          </a:stretch>
        </p:blipFill>
        <p:spPr bwMode="auto">
          <a:xfrm>
            <a:off x="344488" y="4149725"/>
            <a:ext cx="1397000" cy="1727200"/>
          </a:xfrm>
          <a:prstGeom prst="rect">
            <a:avLst/>
          </a:prstGeom>
          <a:noFill/>
          <a:ln w="9525">
            <a:noFill/>
            <a:round/>
            <a:headEnd/>
            <a:tailEnd/>
          </a:ln>
        </p:spPr>
      </p:pic>
      <p:sp>
        <p:nvSpPr>
          <p:cNvPr id="3077" name="Rectangle 4"/>
          <p:cNvSpPr>
            <a:spLocks noGrp="1" noChangeArrowheads="1"/>
          </p:cNvSpPr>
          <p:nvPr>
            <p:ph type="title"/>
          </p:nvPr>
        </p:nvSpPr>
        <p:spPr>
          <a:xfrm>
            <a:off x="992188" y="260350"/>
            <a:ext cx="8064500" cy="1223963"/>
          </a:xfrm>
        </p:spPr>
        <p:txBody>
          <a:bodyPr rIns="132080"/>
          <a:lstStyle/>
          <a:p>
            <a:pPr indent="0" algn="ctr" eaLnBrk="1" hangingPunct="1">
              <a:lnSpc>
                <a:spcPct val="110000"/>
              </a:lnSpc>
            </a:pPr>
            <a:br>
              <a:rPr lang="en-US" altLang="en-US"/>
            </a:br>
            <a:r>
              <a:rPr lang="en-US" altLang="en-US"/>
              <a:t> </a:t>
            </a:r>
            <a:r>
              <a:rPr lang="en-US" altLang="en-US" sz="3200">
                <a:solidFill>
                  <a:srgbClr val="0070C0"/>
                </a:solidFill>
              </a:rPr>
              <a:t>UNIT-I</a:t>
            </a:r>
            <a:br>
              <a:rPr lang="en-US" altLang="en-US" sz="3200"/>
            </a:br>
            <a:r>
              <a:rPr lang="en-US" altLang="en-US" sz="3200"/>
              <a:t>Characterization of Distributed Systems</a:t>
            </a:r>
          </a:p>
        </p:txBody>
      </p:sp>
      <p:sp>
        <p:nvSpPr>
          <p:cNvPr id="3078" name="Rectangle 4"/>
          <p:cNvSpPr txBox="1">
            <a:spLocks noChangeArrowheads="1"/>
          </p:cNvSpPr>
          <p:nvPr/>
        </p:nvSpPr>
        <p:spPr bwMode="auto">
          <a:xfrm>
            <a:off x="1352550" y="1341438"/>
            <a:ext cx="8064500" cy="1223962"/>
          </a:xfrm>
          <a:prstGeom prst="rect">
            <a:avLst/>
          </a:prstGeom>
          <a:noFill/>
          <a:ln w="12700">
            <a:noFill/>
            <a:miter lim="800000"/>
            <a:headEnd/>
            <a:tailEnd/>
          </a:ln>
        </p:spPr>
        <p:txBody>
          <a:bodyPr lIns="50800" tIns="50800" rIns="132080" bIns="50800" anchor="b"/>
          <a:lstStyle/>
          <a:p>
            <a:pPr marL="39688" algn="r" eaLnBrk="1" hangingPunct="1">
              <a:lnSpc>
                <a:spcPct val="110000"/>
              </a:lnSpc>
            </a:pPr>
            <a:br>
              <a:rPr lang="en-US" altLang="en-US" sz="2000">
                <a:solidFill>
                  <a:srgbClr val="FF3300"/>
                </a:solidFill>
                <a:latin typeface="Arial" charset="0"/>
                <a:ea typeface="ヒラギノ角ゴ ProN W3" pitchFamily="60" charset="-128"/>
                <a:sym typeface="Arial" charset="0"/>
              </a:rPr>
            </a:br>
            <a:endParaRPr lang="en-US" altLang="en-US" b="1" dirty="0">
              <a:solidFill>
                <a:srgbClr val="FF3300"/>
              </a:solidFill>
              <a:latin typeface="Arial" charset="0"/>
              <a:ea typeface="ヒラギノ角ゴ ProN W3" pitchFamily="60" charset="-128"/>
              <a:sym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miter lim="800000"/>
            <a:headEnd/>
            <a:tailEnd/>
          </a:ln>
        </p:spPr>
        <p:txBody>
          <a:bodyPr/>
          <a:lstStyle/>
          <a:p>
            <a:fld id="{CFE61646-3277-43BF-A9D5-FF9B9D377DDE}" type="slidenum">
              <a:rPr lang="en-US" altLang="en-US" smtClean="0"/>
              <a:pPr/>
              <a:t>10</a:t>
            </a:fld>
            <a:endParaRPr lang="en-US" altLang="en-US"/>
          </a:p>
        </p:txBody>
      </p:sp>
      <p:sp>
        <p:nvSpPr>
          <p:cNvPr id="11267"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1268" name="Rectangle 3"/>
          <p:cNvSpPr>
            <a:spLocks noGrp="1" noChangeArrowheads="1"/>
          </p:cNvSpPr>
          <p:nvPr>
            <p:ph type="title"/>
          </p:nvPr>
        </p:nvSpPr>
        <p:spPr>
          <a:xfrm>
            <a:off x="200025" y="260350"/>
            <a:ext cx="8888413" cy="720725"/>
          </a:xfrm>
        </p:spPr>
        <p:txBody>
          <a:bodyPr rIns="132080"/>
          <a:lstStyle/>
          <a:p>
            <a:pPr indent="0" eaLnBrk="1" hangingPunct="1"/>
            <a:r>
              <a:rPr lang="en-US" altLang="en-US" sz="3200"/>
              <a:t>Intranets: </a:t>
            </a:r>
            <a:r>
              <a:rPr lang="en-US" altLang="en-US" sz="3200">
                <a:solidFill>
                  <a:srgbClr val="002060"/>
                </a:solidFill>
              </a:rPr>
              <a:t>contd..</a:t>
            </a:r>
            <a:br>
              <a:rPr lang="en-US" altLang="en-US"/>
            </a:br>
            <a:endParaRPr lang="en-US" altLang="en-US"/>
          </a:p>
        </p:txBody>
      </p:sp>
      <p:sp>
        <p:nvSpPr>
          <p:cNvPr id="11269" name="TextBox 1"/>
          <p:cNvSpPr txBox="1">
            <a:spLocks noChangeArrowheads="1"/>
          </p:cNvSpPr>
          <p:nvPr/>
        </p:nvSpPr>
        <p:spPr bwMode="auto">
          <a:xfrm>
            <a:off x="200025" y="1412875"/>
            <a:ext cx="9705975" cy="4524375"/>
          </a:xfrm>
          <a:prstGeom prst="rect">
            <a:avLst/>
          </a:prstGeom>
          <a:noFill/>
          <a:ln w="9525">
            <a:noFill/>
            <a:miter lim="800000"/>
            <a:headEnd/>
            <a:tailEnd/>
          </a:ln>
        </p:spPr>
        <p:txBody>
          <a:bodyPr>
            <a:spAutoFit/>
          </a:bodyPr>
          <a:lstStyle/>
          <a:p>
            <a:pPr marL="457200" indent="-457200" algn="just" eaLnBrk="1" hangingPunct="1">
              <a:buFont typeface="Wingdings" pitchFamily="2" charset="2"/>
              <a:buChar char="ü"/>
            </a:pPr>
            <a:r>
              <a:rPr lang="en-GB" altLang="en-US"/>
              <a:t>Some organizations do not wish to connect their internal networks to the </a:t>
            </a:r>
            <a:r>
              <a:rPr lang="en-GB" altLang="en-US">
                <a:solidFill>
                  <a:srgbClr val="FF0000"/>
                </a:solidFill>
              </a:rPr>
              <a:t>Internet</a:t>
            </a:r>
            <a:r>
              <a:rPr lang="en-GB" altLang="en-US"/>
              <a:t> at all.</a:t>
            </a:r>
          </a:p>
          <a:p>
            <a:pPr marL="457200" indent="-457200" algn="just" eaLnBrk="1" hangingPunct="1">
              <a:buFont typeface="Wingdings" pitchFamily="2" charset="2"/>
              <a:buChar char="ü"/>
            </a:pPr>
            <a:r>
              <a:rPr lang="en-GB" altLang="en-US">
                <a:solidFill>
                  <a:schemeClr val="bg2"/>
                </a:solidFill>
              </a:rPr>
              <a:t>E.g. police and other security and law enforcement agencies are likely to have at least some internal networks that are </a:t>
            </a:r>
            <a:r>
              <a:rPr lang="en-GB" altLang="en-US">
                <a:solidFill>
                  <a:srgbClr val="FF0000"/>
                </a:solidFill>
              </a:rPr>
              <a:t>isolated</a:t>
            </a:r>
            <a:r>
              <a:rPr lang="en-GB" altLang="en-US">
                <a:solidFill>
                  <a:schemeClr val="bg2"/>
                </a:solidFill>
              </a:rPr>
              <a:t> from outside world.</a:t>
            </a:r>
          </a:p>
          <a:p>
            <a:pPr marL="457200" indent="-457200" algn="just" eaLnBrk="1" hangingPunct="1">
              <a:buFont typeface="Wingdings" pitchFamily="2" charset="2"/>
              <a:buChar char="ü"/>
            </a:pPr>
            <a:r>
              <a:rPr lang="en-GB" altLang="en-US">
                <a:solidFill>
                  <a:schemeClr val="bg2"/>
                </a:solidFill>
              </a:rPr>
              <a:t>These organizations can be connected to Internet to avail the </a:t>
            </a:r>
            <a:r>
              <a:rPr lang="en-GB" altLang="en-US">
                <a:solidFill>
                  <a:srgbClr val="FF0000"/>
                </a:solidFill>
              </a:rPr>
              <a:t>services </a:t>
            </a:r>
            <a:r>
              <a:rPr lang="en-GB" altLang="en-US">
                <a:solidFill>
                  <a:schemeClr val="bg2"/>
                </a:solidFill>
              </a:rPr>
              <a:t>by dispensing with the </a:t>
            </a:r>
            <a:r>
              <a:rPr lang="en-GB" altLang="en-US">
                <a:solidFill>
                  <a:srgbClr val="FF0000"/>
                </a:solidFill>
              </a:rPr>
              <a:t>firewall.</a:t>
            </a:r>
          </a:p>
          <a:p>
            <a:pPr marL="457200" indent="-457200" algn="just" eaLnBrk="1" hangingPunct="1">
              <a:buFont typeface="Wingdings" pitchFamily="2" charset="2"/>
              <a:buChar char="ü"/>
            </a:pPr>
            <a:r>
              <a:rPr lang="en-GB" altLang="en-US">
                <a:solidFill>
                  <a:schemeClr val="tx1"/>
                </a:solidFill>
              </a:rPr>
              <a:t>The main issues arising in the design of components for use in intranets are,</a:t>
            </a:r>
          </a:p>
          <a:p>
            <a:pPr marL="914400" lvl="1" indent="-457200" algn="just" eaLnBrk="1" hangingPunct="1">
              <a:buFont typeface="Wingdings" pitchFamily="2" charset="2"/>
              <a:buChar char="ü"/>
            </a:pPr>
            <a:r>
              <a:rPr lang="en-GB" altLang="en-US">
                <a:solidFill>
                  <a:srgbClr val="FF0000"/>
                </a:solidFill>
              </a:rPr>
              <a:t>File services are needed to enable users to share data</a:t>
            </a:r>
          </a:p>
          <a:p>
            <a:pPr marL="914400" lvl="1" indent="-457200" algn="just" eaLnBrk="1" hangingPunct="1">
              <a:buFont typeface="Wingdings" pitchFamily="2" charset="2"/>
              <a:buChar char="ü"/>
            </a:pPr>
            <a:r>
              <a:rPr lang="en-GB" altLang="en-US">
                <a:solidFill>
                  <a:srgbClr val="FF0000"/>
                </a:solidFill>
              </a:rPr>
              <a:t>Firewalls should ensure legitimate access to services.</a:t>
            </a:r>
          </a:p>
          <a:p>
            <a:pPr marL="914400" lvl="1" indent="-457200" algn="just" eaLnBrk="1" hangingPunct="1">
              <a:buFont typeface="Wingdings" pitchFamily="2" charset="2"/>
              <a:buChar char="ü"/>
            </a:pPr>
            <a:r>
              <a:rPr lang="en-GB" altLang="en-US">
                <a:solidFill>
                  <a:srgbClr val="FF0000"/>
                </a:solidFill>
              </a:rPr>
              <a:t>Cost of installation and support should be minimum.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miter lim="800000"/>
            <a:headEnd/>
            <a:tailEnd/>
          </a:ln>
        </p:spPr>
        <p:txBody>
          <a:bodyPr/>
          <a:lstStyle/>
          <a:p>
            <a:fld id="{4E137E30-6263-4698-A137-FA88460A2390}" type="slidenum">
              <a:rPr lang="en-US" altLang="en-US" smtClean="0"/>
              <a:pPr/>
              <a:t>11</a:t>
            </a:fld>
            <a:endParaRPr lang="en-US" altLang="en-US"/>
          </a:p>
        </p:txBody>
      </p:sp>
      <p:sp>
        <p:nvSpPr>
          <p:cNvPr id="12291"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2292" name="Rectangle 3"/>
          <p:cNvSpPr>
            <a:spLocks noGrp="1" noChangeArrowheads="1"/>
          </p:cNvSpPr>
          <p:nvPr>
            <p:ph type="title"/>
          </p:nvPr>
        </p:nvSpPr>
        <p:spPr>
          <a:xfrm>
            <a:off x="200025" y="260350"/>
            <a:ext cx="8888413" cy="720725"/>
          </a:xfrm>
        </p:spPr>
        <p:txBody>
          <a:bodyPr rIns="132080"/>
          <a:lstStyle/>
          <a:p>
            <a:pPr indent="0" eaLnBrk="1" hangingPunct="1"/>
            <a:r>
              <a:rPr lang="en-US" altLang="en-US" sz="3200"/>
              <a:t>Mobile and Ubiquitous computing:</a:t>
            </a:r>
            <a:br>
              <a:rPr lang="en-US" altLang="en-US"/>
            </a:br>
            <a:endParaRPr lang="en-US" altLang="en-US"/>
          </a:p>
        </p:txBody>
      </p:sp>
      <p:sp>
        <p:nvSpPr>
          <p:cNvPr id="2" name="TextBox 1"/>
          <p:cNvSpPr txBox="1"/>
          <p:nvPr/>
        </p:nvSpPr>
        <p:spPr>
          <a:xfrm>
            <a:off x="200025" y="1412875"/>
            <a:ext cx="9705975" cy="4154488"/>
          </a:xfrm>
          <a:prstGeom prst="rect">
            <a:avLst/>
          </a:prstGeom>
          <a:noFill/>
        </p:spPr>
        <p:txBody>
          <a:bodyPr>
            <a:spAutoFit/>
          </a:bodyPr>
          <a:lstStyle/>
          <a:p>
            <a:pPr marL="457200" indent="-457200" algn="just" eaLnBrk="1" hangingPunct="1">
              <a:buFont typeface="Wingdings" panose="05000000000000000000" pitchFamily="2" charset="2"/>
              <a:buChar char="ü"/>
              <a:defRPr/>
            </a:pPr>
            <a:r>
              <a:rPr lang="en-GB" dirty="0">
                <a:solidFill>
                  <a:srgbClr val="FF0000"/>
                </a:solidFill>
                <a:latin typeface="Times" panose="02020603050405020304" pitchFamily="18" charset="0"/>
                <a:sym typeface="Times" panose="02020603050405020304" pitchFamily="18" charset="0"/>
              </a:rPr>
              <a:t>Integration of portable computing devices </a:t>
            </a:r>
            <a:r>
              <a:rPr lang="en-GB" dirty="0">
                <a:solidFill>
                  <a:schemeClr val="tx1"/>
                </a:solidFill>
                <a:latin typeface="Times" panose="02020603050405020304" pitchFamily="18" charset="0"/>
                <a:sym typeface="Times" panose="02020603050405020304" pitchFamily="18" charset="0"/>
              </a:rPr>
              <a:t>like Laptops, smartphones, handheld devices, pagers, digital cameras, smart watches, devices embedded in appliances like refrigerators, washing machines, cars etc.</a:t>
            </a:r>
            <a:r>
              <a:rPr lang="en-GB" dirty="0">
                <a:solidFill>
                  <a:srgbClr val="FF0000"/>
                </a:solidFill>
                <a:latin typeface="Times" panose="02020603050405020304" pitchFamily="18" charset="0"/>
                <a:sym typeface="Times" panose="02020603050405020304" pitchFamily="18" charset="0"/>
              </a:rPr>
              <a:t> with the distributed systems became possible because of the technological advances in </a:t>
            </a:r>
            <a:r>
              <a:rPr lang="en-GB" dirty="0">
                <a:solidFill>
                  <a:srgbClr val="002060"/>
                </a:solidFill>
                <a:latin typeface="Times" panose="02020603050405020304" pitchFamily="18" charset="0"/>
                <a:sym typeface="Times" panose="02020603050405020304" pitchFamily="18" charset="0"/>
              </a:rPr>
              <a:t>device miniaturization </a:t>
            </a:r>
            <a:r>
              <a:rPr lang="en-GB" dirty="0">
                <a:solidFill>
                  <a:srgbClr val="FF0000"/>
                </a:solidFill>
                <a:latin typeface="Times" panose="02020603050405020304" pitchFamily="18" charset="0"/>
                <a:sym typeface="Times" panose="02020603050405020304" pitchFamily="18" charset="0"/>
              </a:rPr>
              <a:t>and </a:t>
            </a:r>
            <a:r>
              <a:rPr lang="en-GB" dirty="0">
                <a:solidFill>
                  <a:srgbClr val="002060"/>
                </a:solidFill>
                <a:latin typeface="Times" panose="02020603050405020304" pitchFamily="18" charset="0"/>
                <a:sym typeface="Times" panose="02020603050405020304" pitchFamily="18" charset="0"/>
              </a:rPr>
              <a:t>wireless networking.</a:t>
            </a:r>
          </a:p>
          <a:p>
            <a:pPr marL="457200" indent="-457200" algn="just" eaLnBrk="1" hangingPunct="1">
              <a:buFont typeface="Wingdings" panose="05000000000000000000" pitchFamily="2" charset="2"/>
              <a:buChar char="ü"/>
              <a:defRPr/>
            </a:pPr>
            <a:r>
              <a:rPr lang="en-GB" dirty="0">
                <a:solidFill>
                  <a:schemeClr val="tx1"/>
                </a:solidFill>
                <a:latin typeface="Times" panose="02020603050405020304" pitchFamily="18" charset="0"/>
                <a:sym typeface="Times" panose="02020603050405020304" pitchFamily="18" charset="0"/>
              </a:rPr>
              <a:t>These devices can be connected to each other conveniently in different places, makes </a:t>
            </a:r>
            <a:r>
              <a:rPr lang="en-GB" dirty="0">
                <a:solidFill>
                  <a:srgbClr val="FF0000"/>
                </a:solidFill>
                <a:latin typeface="Times" panose="02020603050405020304" pitchFamily="18" charset="0"/>
                <a:sym typeface="Times" panose="02020603050405020304" pitchFamily="18" charset="0"/>
              </a:rPr>
              <a:t>mobile computing </a:t>
            </a:r>
            <a:r>
              <a:rPr lang="en-GB" dirty="0">
                <a:solidFill>
                  <a:schemeClr val="tx1"/>
                </a:solidFill>
                <a:latin typeface="Times" panose="02020603050405020304" pitchFamily="18" charset="0"/>
                <a:sym typeface="Times" panose="02020603050405020304" pitchFamily="18" charset="0"/>
              </a:rPr>
              <a:t>possible.</a:t>
            </a:r>
          </a:p>
          <a:p>
            <a:pPr marL="457200" indent="-457200" algn="just" eaLnBrk="1" hangingPunct="1">
              <a:buFont typeface="Wingdings" panose="05000000000000000000" pitchFamily="2" charset="2"/>
              <a:buChar char="ü"/>
              <a:defRPr/>
            </a:pPr>
            <a:r>
              <a:rPr lang="en-GB" dirty="0">
                <a:solidFill>
                  <a:schemeClr val="tx1"/>
                </a:solidFill>
                <a:latin typeface="Times" panose="02020603050405020304" pitchFamily="18" charset="0"/>
                <a:sym typeface="Times" panose="02020603050405020304" pitchFamily="18" charset="0"/>
              </a:rPr>
              <a:t>In mobile computing, users who are away from home intranet, are still allowed to </a:t>
            </a:r>
            <a:r>
              <a:rPr lang="en-GB" dirty="0">
                <a:solidFill>
                  <a:srgbClr val="FF0000"/>
                </a:solidFill>
                <a:latin typeface="Times" panose="02020603050405020304" pitchFamily="18" charset="0"/>
                <a:sym typeface="Times" panose="02020603050405020304" pitchFamily="18" charset="0"/>
              </a:rPr>
              <a:t>access resources </a:t>
            </a:r>
            <a:r>
              <a:rPr lang="en-GB" dirty="0">
                <a:solidFill>
                  <a:schemeClr val="tx1"/>
                </a:solidFill>
                <a:latin typeface="Times" panose="02020603050405020304" pitchFamily="18" charset="0"/>
                <a:sym typeface="Times" panose="02020603050405020304" pitchFamily="18" charset="0"/>
              </a:rPr>
              <a:t>via the devices they carry.</a:t>
            </a:r>
          </a:p>
          <a:p>
            <a:pPr algn="just" eaLnBrk="1" hangingPunct="1">
              <a:defRPr/>
            </a:pPr>
            <a:endParaRPr lang="en-GB" dirty="0">
              <a:solidFill>
                <a:schemeClr val="tx1"/>
              </a:solidFill>
              <a:latin typeface="Times" panose="02020603050405020304" pitchFamily="18" charset="0"/>
              <a:sym typeface="Times"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miter lim="800000"/>
            <a:headEnd/>
            <a:tailEnd/>
          </a:ln>
        </p:spPr>
        <p:txBody>
          <a:bodyPr/>
          <a:lstStyle/>
          <a:p>
            <a:fld id="{C52A530B-F6A6-4FEC-BB2C-277411195FFC}" type="slidenum">
              <a:rPr lang="en-US" altLang="en-US" smtClean="0"/>
              <a:pPr/>
              <a:t>12</a:t>
            </a:fld>
            <a:endParaRPr lang="en-US" altLang="en-US"/>
          </a:p>
        </p:txBody>
      </p:sp>
      <p:sp>
        <p:nvSpPr>
          <p:cNvPr id="13315"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3316" name="Rectangle 3"/>
          <p:cNvSpPr>
            <a:spLocks noGrp="1" noChangeArrowheads="1"/>
          </p:cNvSpPr>
          <p:nvPr>
            <p:ph type="title"/>
          </p:nvPr>
        </p:nvSpPr>
        <p:spPr>
          <a:xfrm>
            <a:off x="200025" y="260350"/>
            <a:ext cx="8888413" cy="720725"/>
          </a:xfrm>
        </p:spPr>
        <p:txBody>
          <a:bodyPr rIns="132080"/>
          <a:lstStyle/>
          <a:p>
            <a:pPr indent="0" eaLnBrk="1" hangingPunct="1"/>
            <a:r>
              <a:rPr lang="en-US" altLang="en-US" sz="3200"/>
              <a:t>Mobile and Ubiquitous computing: contd..</a:t>
            </a:r>
            <a:br>
              <a:rPr lang="en-US" altLang="en-US"/>
            </a:br>
            <a:endParaRPr lang="en-US" altLang="en-US"/>
          </a:p>
        </p:txBody>
      </p:sp>
      <p:sp>
        <p:nvSpPr>
          <p:cNvPr id="6" name="TextBox 5"/>
          <p:cNvSpPr txBox="1"/>
          <p:nvPr/>
        </p:nvSpPr>
        <p:spPr>
          <a:xfrm>
            <a:off x="200025" y="1412875"/>
            <a:ext cx="9705975" cy="4524375"/>
          </a:xfrm>
          <a:prstGeom prst="rect">
            <a:avLst/>
          </a:prstGeom>
          <a:noFill/>
        </p:spPr>
        <p:txBody>
          <a:bodyPr>
            <a:spAutoFit/>
          </a:bodyPr>
          <a:lstStyle/>
          <a:p>
            <a:pPr marL="457200" indent="-457200" algn="just" eaLnBrk="1" hangingPunct="1">
              <a:buFont typeface="Wingdings" panose="05000000000000000000" pitchFamily="2" charset="2"/>
              <a:buChar char="ü"/>
              <a:defRPr/>
            </a:pPr>
            <a:r>
              <a:rPr lang="en-GB" dirty="0">
                <a:solidFill>
                  <a:srgbClr val="FF0000"/>
                </a:solidFill>
                <a:latin typeface="Times" panose="02020603050405020304" pitchFamily="18" charset="0"/>
                <a:sym typeface="Times" panose="02020603050405020304" pitchFamily="18" charset="0"/>
              </a:rPr>
              <a:t>Ubiquitous computing </a:t>
            </a:r>
            <a:r>
              <a:rPr lang="en-GB" dirty="0">
                <a:solidFill>
                  <a:schemeClr val="tx1"/>
                </a:solidFill>
                <a:latin typeface="Times" panose="02020603050405020304" pitchFamily="18" charset="0"/>
                <a:sym typeface="Times" panose="02020603050405020304" pitchFamily="18" charset="0"/>
              </a:rPr>
              <a:t>is the harnessing of many small, cheap computational devices that are present in users physical environments, including home, office and others.</a:t>
            </a:r>
          </a:p>
          <a:p>
            <a:pPr marL="457200" indent="-457200" algn="just" eaLnBrk="1" hangingPunct="1">
              <a:buFont typeface="Wingdings" panose="05000000000000000000" pitchFamily="2" charset="2"/>
              <a:buChar char="ü"/>
              <a:defRPr/>
            </a:pPr>
            <a:r>
              <a:rPr lang="en-GB" dirty="0">
                <a:solidFill>
                  <a:schemeClr val="tx1"/>
                </a:solidFill>
                <a:latin typeface="Times" panose="02020603050405020304" pitchFamily="18" charset="0"/>
                <a:sym typeface="Times" panose="02020603050405020304" pitchFamily="18" charset="0"/>
              </a:rPr>
              <a:t>The term </a:t>
            </a:r>
            <a:r>
              <a:rPr lang="en-GB" dirty="0">
                <a:solidFill>
                  <a:srgbClr val="FF0000"/>
                </a:solidFill>
                <a:latin typeface="Times" panose="02020603050405020304" pitchFamily="18" charset="0"/>
                <a:sym typeface="Times" panose="02020603050405020304" pitchFamily="18" charset="0"/>
              </a:rPr>
              <a:t>ubiquitous </a:t>
            </a:r>
            <a:r>
              <a:rPr lang="en-GB" dirty="0">
                <a:solidFill>
                  <a:schemeClr val="tx1"/>
                </a:solidFill>
                <a:latin typeface="Times" panose="02020603050405020304" pitchFamily="18" charset="0"/>
                <a:sym typeface="Times" panose="02020603050405020304" pitchFamily="18" charset="0"/>
              </a:rPr>
              <a:t>is intended to suggest that small computing devices will eventually become so </a:t>
            </a:r>
            <a:r>
              <a:rPr lang="en-GB" dirty="0">
                <a:solidFill>
                  <a:srgbClr val="FF0000"/>
                </a:solidFill>
                <a:latin typeface="Times" panose="02020603050405020304" pitchFamily="18" charset="0"/>
                <a:sym typeface="Times" panose="02020603050405020304" pitchFamily="18" charset="0"/>
              </a:rPr>
              <a:t>pervasive</a:t>
            </a:r>
            <a:r>
              <a:rPr lang="en-GB" dirty="0">
                <a:solidFill>
                  <a:schemeClr val="tx1"/>
                </a:solidFill>
                <a:latin typeface="Times" panose="02020603050405020304" pitchFamily="18" charset="0"/>
                <a:sym typeface="Times" panose="02020603050405020304" pitchFamily="18" charset="0"/>
              </a:rPr>
              <a:t> in </a:t>
            </a:r>
            <a:r>
              <a:rPr lang="en-GB" dirty="0">
                <a:solidFill>
                  <a:srgbClr val="FF0000"/>
                </a:solidFill>
                <a:latin typeface="Times" panose="02020603050405020304" pitchFamily="18" charset="0"/>
                <a:sym typeface="Times" panose="02020603050405020304" pitchFamily="18" charset="0"/>
              </a:rPr>
              <a:t>everyday objects </a:t>
            </a:r>
            <a:r>
              <a:rPr lang="en-GB" dirty="0">
                <a:solidFill>
                  <a:schemeClr val="tx1"/>
                </a:solidFill>
                <a:latin typeface="Times" panose="02020603050405020304" pitchFamily="18" charset="0"/>
                <a:sym typeface="Times" panose="02020603050405020304" pitchFamily="18" charset="0"/>
              </a:rPr>
              <a:t>that they are scarcely noticed.</a:t>
            </a:r>
          </a:p>
          <a:p>
            <a:pPr marL="457200" indent="-457200" algn="just" eaLnBrk="1" hangingPunct="1">
              <a:buFont typeface="Wingdings" panose="05000000000000000000" pitchFamily="2" charset="2"/>
              <a:buChar char="ü"/>
              <a:defRPr/>
            </a:pPr>
            <a:r>
              <a:rPr lang="en-GB" dirty="0">
                <a:solidFill>
                  <a:schemeClr val="tx1"/>
                </a:solidFill>
                <a:latin typeface="Times" panose="02020603050405020304" pitchFamily="18" charset="0"/>
                <a:sym typeface="Times" panose="02020603050405020304" pitchFamily="18" charset="0"/>
              </a:rPr>
              <a:t>The presence of computers everywhere is useful only when they can communicate with one another. </a:t>
            </a:r>
          </a:p>
          <a:p>
            <a:pPr marL="457200" indent="-457200" algn="just" eaLnBrk="1" hangingPunct="1">
              <a:buFont typeface="Wingdings" panose="05000000000000000000" pitchFamily="2" charset="2"/>
              <a:buChar char="ü"/>
              <a:defRPr/>
            </a:pPr>
            <a:r>
              <a:rPr lang="en-GB" dirty="0">
                <a:solidFill>
                  <a:schemeClr val="tx1"/>
                </a:solidFill>
                <a:latin typeface="Times" panose="02020603050405020304" pitchFamily="18" charset="0"/>
                <a:sym typeface="Times" panose="02020603050405020304" pitchFamily="18" charset="0"/>
              </a:rPr>
              <a:t>E.g. it would be convenient for users to control their washing machine and hi-fi system using “ Universal remote control” device at home.</a:t>
            </a:r>
          </a:p>
          <a:p>
            <a:pPr algn="just" eaLnBrk="1" hangingPunct="1">
              <a:defRPr/>
            </a:pPr>
            <a:endParaRPr lang="en-GB" dirty="0">
              <a:solidFill>
                <a:schemeClr val="tx1"/>
              </a:solidFill>
              <a:latin typeface="Times" panose="02020603050405020304" pitchFamily="18" charset="0"/>
              <a:sym typeface="Times"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miter lim="800000"/>
            <a:headEnd/>
            <a:tailEnd/>
          </a:ln>
        </p:spPr>
        <p:txBody>
          <a:bodyPr/>
          <a:lstStyle/>
          <a:p>
            <a:fld id="{2F918A70-FB81-447C-BABC-213098690799}" type="slidenum">
              <a:rPr lang="en-US" altLang="en-US" smtClean="0"/>
              <a:pPr/>
              <a:t>13</a:t>
            </a:fld>
            <a:endParaRPr lang="en-US" altLang="en-US"/>
          </a:p>
        </p:txBody>
      </p:sp>
      <p:sp>
        <p:nvSpPr>
          <p:cNvPr id="14339"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4340" name="Rectangle 3"/>
          <p:cNvSpPr>
            <a:spLocks noGrp="1" noChangeArrowheads="1"/>
          </p:cNvSpPr>
          <p:nvPr>
            <p:ph type="title"/>
          </p:nvPr>
        </p:nvSpPr>
        <p:spPr>
          <a:xfrm>
            <a:off x="200025" y="260350"/>
            <a:ext cx="8888413" cy="720725"/>
          </a:xfrm>
        </p:spPr>
        <p:txBody>
          <a:bodyPr rIns="132080"/>
          <a:lstStyle/>
          <a:p>
            <a:pPr indent="0" eaLnBrk="1" hangingPunct="1"/>
            <a:r>
              <a:rPr lang="en-US" altLang="en-US" sz="3200"/>
              <a:t>Mobile and Ubiquitous computing: contd..</a:t>
            </a:r>
            <a:br>
              <a:rPr lang="en-US" altLang="en-US"/>
            </a:br>
            <a:endParaRPr lang="en-US" altLang="en-US"/>
          </a:p>
        </p:txBody>
      </p:sp>
      <p:sp>
        <p:nvSpPr>
          <p:cNvPr id="6" name="TextBox 5"/>
          <p:cNvSpPr txBox="1"/>
          <p:nvPr/>
        </p:nvSpPr>
        <p:spPr>
          <a:xfrm>
            <a:off x="200025" y="1700213"/>
            <a:ext cx="9705975" cy="3970337"/>
          </a:xfrm>
          <a:prstGeom prst="rect">
            <a:avLst/>
          </a:prstGeom>
          <a:noFill/>
        </p:spPr>
        <p:txBody>
          <a:bodyPr>
            <a:spAutoFit/>
          </a:bodyPr>
          <a:lstStyle/>
          <a:p>
            <a:pPr marL="457200" indent="-457200" algn="just" eaLnBrk="1" hangingPunct="1">
              <a:buFont typeface="Wingdings" panose="05000000000000000000" pitchFamily="2" charset="2"/>
              <a:buChar char="ü"/>
              <a:defRPr/>
            </a:pPr>
            <a:r>
              <a:rPr lang="en-GB" sz="2800" dirty="0">
                <a:solidFill>
                  <a:schemeClr val="tx1"/>
                </a:solidFill>
                <a:latin typeface="Times" panose="02020603050405020304" pitchFamily="18" charset="0"/>
                <a:sym typeface="Times" panose="02020603050405020304" pitchFamily="18" charset="0"/>
              </a:rPr>
              <a:t>The </a:t>
            </a:r>
            <a:r>
              <a:rPr lang="en-GB" sz="2800" dirty="0">
                <a:solidFill>
                  <a:srgbClr val="FF0000"/>
                </a:solidFill>
                <a:latin typeface="Times" panose="02020603050405020304" pitchFamily="18" charset="0"/>
                <a:sym typeface="Times" panose="02020603050405020304" pitchFamily="18" charset="0"/>
              </a:rPr>
              <a:t>mobile</a:t>
            </a:r>
            <a:r>
              <a:rPr lang="en-GB" sz="2800" dirty="0">
                <a:solidFill>
                  <a:schemeClr val="tx1"/>
                </a:solidFill>
                <a:latin typeface="Times" panose="02020603050405020304" pitchFamily="18" charset="0"/>
                <a:sym typeface="Times" panose="02020603050405020304" pitchFamily="18" charset="0"/>
              </a:rPr>
              <a:t> user can get benefit from computers that are everywhere.</a:t>
            </a:r>
          </a:p>
          <a:p>
            <a:pPr marL="457200" indent="-457200" algn="just" eaLnBrk="1" hangingPunct="1">
              <a:buFont typeface="Wingdings" panose="05000000000000000000" pitchFamily="2" charset="2"/>
              <a:buChar char="ü"/>
              <a:defRPr/>
            </a:pPr>
            <a:r>
              <a:rPr lang="en-GB" sz="2800" dirty="0">
                <a:solidFill>
                  <a:srgbClr val="FF0000"/>
                </a:solidFill>
                <a:latin typeface="Times" panose="02020603050405020304" pitchFamily="18" charset="0"/>
                <a:sym typeface="Times" panose="02020603050405020304" pitchFamily="18" charset="0"/>
              </a:rPr>
              <a:t>Ubiquitous computing </a:t>
            </a:r>
            <a:r>
              <a:rPr lang="en-GB" sz="2800" dirty="0">
                <a:solidFill>
                  <a:schemeClr val="tx1"/>
                </a:solidFill>
                <a:latin typeface="Times" panose="02020603050405020304" pitchFamily="18" charset="0"/>
                <a:sym typeface="Times" panose="02020603050405020304" pitchFamily="18" charset="0"/>
              </a:rPr>
              <a:t>could benefit users while they remain in a single environment such as the home, office or hospital.</a:t>
            </a:r>
          </a:p>
          <a:p>
            <a:pPr marL="457200" indent="-457200" algn="just" eaLnBrk="1" hangingPunct="1">
              <a:buFont typeface="Wingdings" panose="05000000000000000000" pitchFamily="2" charset="2"/>
              <a:buChar char="ü"/>
              <a:defRPr/>
            </a:pPr>
            <a:r>
              <a:rPr lang="en-GB" sz="2800" dirty="0">
                <a:solidFill>
                  <a:schemeClr val="tx1"/>
                </a:solidFill>
                <a:latin typeface="Times" panose="02020603050405020304" pitchFamily="18" charset="0"/>
                <a:sym typeface="Times" panose="02020603050405020304" pitchFamily="18" charset="0"/>
              </a:rPr>
              <a:t>Figure below shows a user who is visiting a host organization. The users home intranet and the host intranet at the site that the user is visiting. Both intranets are connected to the rest of the Internet.</a:t>
            </a:r>
          </a:p>
          <a:p>
            <a:pPr algn="just" eaLnBrk="1" hangingPunct="1">
              <a:defRPr/>
            </a:pPr>
            <a:endParaRPr lang="en-GB" sz="2800" dirty="0">
              <a:solidFill>
                <a:schemeClr val="tx1"/>
              </a:solidFill>
              <a:latin typeface="Times" panose="02020603050405020304" pitchFamily="18" charset="0"/>
              <a:sym typeface="Times"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5363" name="Rectangle 3"/>
          <p:cNvSpPr>
            <a:spLocks noGrp="1" noChangeArrowheads="1"/>
          </p:cNvSpPr>
          <p:nvPr>
            <p:ph type="title"/>
          </p:nvPr>
        </p:nvSpPr>
        <p:spPr>
          <a:xfrm>
            <a:off x="0" y="28575"/>
            <a:ext cx="9906000" cy="808038"/>
          </a:xfrm>
        </p:spPr>
        <p:txBody>
          <a:bodyPr rIns="132080"/>
          <a:lstStyle/>
          <a:p>
            <a:pPr indent="0" eaLnBrk="1" hangingPunct="1"/>
            <a:r>
              <a:rPr lang="en-US" altLang="en-US" sz="2400"/>
              <a:t>Figure: Portable and handheld devices in a distributed system</a:t>
            </a:r>
          </a:p>
        </p:txBody>
      </p:sp>
      <p:pic>
        <p:nvPicPr>
          <p:cNvPr id="15364" name="Picture 4"/>
          <p:cNvPicPr>
            <a:picLocks noChangeAspect="1" noChangeArrowheads="1"/>
          </p:cNvPicPr>
          <p:nvPr/>
        </p:nvPicPr>
        <p:blipFill>
          <a:blip r:embed="rId3"/>
          <a:srcRect/>
          <a:stretch>
            <a:fillRect/>
          </a:stretch>
        </p:blipFill>
        <p:spPr bwMode="auto">
          <a:xfrm>
            <a:off x="128588" y="1435100"/>
            <a:ext cx="9648825" cy="5162550"/>
          </a:xfrm>
          <a:prstGeom prst="rect">
            <a:avLst/>
          </a:prstGeom>
          <a:noFill/>
          <a:ln w="9525">
            <a:noFill/>
            <a:round/>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miter lim="800000"/>
            <a:headEnd/>
            <a:tailEnd/>
          </a:ln>
        </p:spPr>
        <p:txBody>
          <a:bodyPr/>
          <a:lstStyle/>
          <a:p>
            <a:fld id="{7BB46285-AFA7-4AD4-B27B-B31DC3379153}" type="slidenum">
              <a:rPr lang="en-US" altLang="en-US" smtClean="0"/>
              <a:pPr/>
              <a:t>15</a:t>
            </a:fld>
            <a:endParaRPr lang="en-US" altLang="en-US"/>
          </a:p>
        </p:txBody>
      </p:sp>
      <p:sp>
        <p:nvSpPr>
          <p:cNvPr id="16387"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6388" name="Rectangle 3"/>
          <p:cNvSpPr>
            <a:spLocks noGrp="1" noChangeArrowheads="1"/>
          </p:cNvSpPr>
          <p:nvPr>
            <p:ph type="title"/>
          </p:nvPr>
        </p:nvSpPr>
        <p:spPr>
          <a:xfrm>
            <a:off x="33338" y="260350"/>
            <a:ext cx="8888412" cy="647700"/>
          </a:xfrm>
        </p:spPr>
        <p:txBody>
          <a:bodyPr rIns="132080"/>
          <a:lstStyle/>
          <a:p>
            <a:pPr indent="0" eaLnBrk="1" hangingPunct="1"/>
            <a:r>
              <a:rPr lang="en-US" altLang="en-US" sz="3200"/>
              <a:t>1.4 Challenges:</a:t>
            </a:r>
            <a:br>
              <a:rPr lang="en-US" altLang="en-US"/>
            </a:br>
            <a:endParaRPr lang="en-US" altLang="en-US"/>
          </a:p>
        </p:txBody>
      </p:sp>
      <p:sp>
        <p:nvSpPr>
          <p:cNvPr id="6" name="TextBox 5"/>
          <p:cNvSpPr txBox="1"/>
          <p:nvPr/>
        </p:nvSpPr>
        <p:spPr>
          <a:xfrm>
            <a:off x="174625" y="1341438"/>
            <a:ext cx="9705975" cy="6247864"/>
          </a:xfrm>
          <a:prstGeom prst="rect">
            <a:avLst/>
          </a:prstGeom>
          <a:noFill/>
        </p:spPr>
        <p:txBody>
          <a:bodyPr>
            <a:spAutoFit/>
          </a:bodyPr>
          <a:lstStyle/>
          <a:p>
            <a:pPr eaLnBrk="1" hangingPunct="1">
              <a:defRPr/>
            </a:pPr>
            <a:r>
              <a:rPr lang="en-US" sz="2800" b="1" dirty="0">
                <a:latin typeface="Times" panose="02020603050405020304" pitchFamily="18" charset="0"/>
                <a:sym typeface="Times" panose="02020603050405020304" pitchFamily="18" charset="0"/>
              </a:rPr>
              <a:t>HETEROGENEITY: </a:t>
            </a:r>
            <a:r>
              <a:rPr lang="en-US" sz="2800" dirty="0">
                <a:latin typeface="Times" panose="02020603050405020304" pitchFamily="18" charset="0"/>
                <a:sym typeface="Times" panose="02020603050405020304" pitchFamily="18" charset="0"/>
              </a:rPr>
              <a:t>The Internet enables users to access services and run applications over a heterogeneous collection of computers and networks.</a:t>
            </a:r>
          </a:p>
          <a:p>
            <a:pPr eaLnBrk="1" hangingPunct="1">
              <a:defRPr/>
            </a:pPr>
            <a:r>
              <a:rPr lang="en-US" sz="2800" dirty="0">
                <a:solidFill>
                  <a:srgbClr val="FF0000"/>
                </a:solidFill>
                <a:latin typeface="Times" panose="02020603050405020304" pitchFamily="18" charset="0"/>
                <a:sym typeface="Times" panose="02020603050405020304" pitchFamily="18" charset="0"/>
              </a:rPr>
              <a:t>Heterogeneity</a:t>
            </a:r>
            <a:r>
              <a:rPr lang="en-US" sz="2800" dirty="0">
                <a:latin typeface="Times" panose="02020603050405020304" pitchFamily="18" charset="0"/>
                <a:sym typeface="Times" panose="02020603050405020304" pitchFamily="18" charset="0"/>
              </a:rPr>
              <a:t> (that is, variety and difference) applies to all of the following:</a:t>
            </a:r>
            <a:endParaRPr lang="en-GB" sz="2800" dirty="0">
              <a:latin typeface="Times" panose="02020603050405020304" pitchFamily="18" charset="0"/>
              <a:sym typeface="Times" panose="02020603050405020304" pitchFamily="18" charset="0"/>
            </a:endParaRPr>
          </a:p>
          <a:p>
            <a:pPr eaLnBrk="1" hangingPunct="1">
              <a:defRPr/>
            </a:pPr>
            <a:r>
              <a:rPr lang="en-US" sz="2000" dirty="0">
                <a:latin typeface="Times" panose="02020603050405020304" pitchFamily="18" charset="0"/>
                <a:sym typeface="Times" panose="02020603050405020304" pitchFamily="18" charset="0"/>
              </a:rPr>
              <a:t>•</a:t>
            </a:r>
            <a:r>
              <a:rPr lang="en-US" sz="2800" b="1" dirty="0">
                <a:latin typeface="Times" panose="02020603050405020304" pitchFamily="18" charset="0"/>
                <a:sym typeface="Times" panose="02020603050405020304" pitchFamily="18" charset="0"/>
              </a:rPr>
              <a:t> </a:t>
            </a:r>
            <a:r>
              <a:rPr lang="en-US" sz="2000" dirty="0">
                <a:latin typeface="Times" panose="02020603050405020304" pitchFamily="18" charset="0"/>
                <a:sym typeface="Times" panose="02020603050405020304" pitchFamily="18" charset="0"/>
              </a:rPr>
              <a:t>Networks;</a:t>
            </a:r>
            <a:endParaRPr lang="en-GB" sz="2000" dirty="0">
              <a:latin typeface="Times" panose="02020603050405020304" pitchFamily="18" charset="0"/>
              <a:sym typeface="Times" panose="02020603050405020304" pitchFamily="18" charset="0"/>
            </a:endParaRPr>
          </a:p>
          <a:p>
            <a:pPr eaLnBrk="1" hangingPunct="1">
              <a:defRPr/>
            </a:pPr>
            <a:r>
              <a:rPr lang="en-US" sz="2000" dirty="0">
                <a:latin typeface="Times" panose="02020603050405020304" pitchFamily="18" charset="0"/>
                <a:sym typeface="Times" panose="02020603050405020304" pitchFamily="18" charset="0"/>
              </a:rPr>
              <a:t>• Computer hardware;</a:t>
            </a:r>
            <a:endParaRPr lang="en-GB" sz="2000" dirty="0">
              <a:latin typeface="Times" panose="02020603050405020304" pitchFamily="18" charset="0"/>
              <a:sym typeface="Times" panose="02020603050405020304" pitchFamily="18" charset="0"/>
            </a:endParaRPr>
          </a:p>
          <a:p>
            <a:pPr eaLnBrk="1" hangingPunct="1">
              <a:defRPr/>
            </a:pPr>
            <a:r>
              <a:rPr lang="en-US" sz="2000" dirty="0">
                <a:latin typeface="Times" panose="02020603050405020304" pitchFamily="18" charset="0"/>
                <a:sym typeface="Times" panose="02020603050405020304" pitchFamily="18" charset="0"/>
              </a:rPr>
              <a:t>• Operating systems;</a:t>
            </a:r>
            <a:endParaRPr lang="en-GB" sz="2000" dirty="0">
              <a:latin typeface="Times" panose="02020603050405020304" pitchFamily="18" charset="0"/>
              <a:sym typeface="Times" panose="02020603050405020304" pitchFamily="18" charset="0"/>
            </a:endParaRPr>
          </a:p>
          <a:p>
            <a:pPr eaLnBrk="1" hangingPunct="1">
              <a:defRPr/>
            </a:pPr>
            <a:r>
              <a:rPr lang="en-US" sz="2000" dirty="0">
                <a:latin typeface="Times" panose="02020603050405020304" pitchFamily="18" charset="0"/>
                <a:sym typeface="Times" panose="02020603050405020304" pitchFamily="18" charset="0"/>
              </a:rPr>
              <a:t>• programming languages;</a:t>
            </a:r>
            <a:endParaRPr lang="en-GB" sz="2000" dirty="0">
              <a:latin typeface="Times" panose="02020603050405020304" pitchFamily="18" charset="0"/>
              <a:sym typeface="Times" panose="02020603050405020304" pitchFamily="18" charset="0"/>
            </a:endParaRPr>
          </a:p>
          <a:p>
            <a:pPr eaLnBrk="1" hangingPunct="1">
              <a:defRPr/>
            </a:pPr>
            <a:r>
              <a:rPr lang="en-US" sz="2000" dirty="0">
                <a:latin typeface="Times" panose="02020603050405020304" pitchFamily="18" charset="0"/>
                <a:sym typeface="Times" panose="02020603050405020304" pitchFamily="18" charset="0"/>
              </a:rPr>
              <a:t>• Implementations by different developers</a:t>
            </a:r>
            <a:r>
              <a:rPr lang="en-US" sz="2800" dirty="0">
                <a:latin typeface="Times" panose="02020603050405020304" pitchFamily="18" charset="0"/>
                <a:sym typeface="Times" panose="02020603050405020304" pitchFamily="18" charset="0"/>
              </a:rPr>
              <a:t>.</a:t>
            </a:r>
          </a:p>
          <a:p>
            <a:pPr eaLnBrk="1" hangingPunct="1">
              <a:defRPr/>
            </a:pPr>
            <a:r>
              <a:rPr lang="en-US" sz="2000" dirty="0">
                <a:latin typeface="Times" panose="02020603050405020304" pitchFamily="18" charset="0"/>
                <a:sym typeface="Times" panose="02020603050405020304" pitchFamily="18" charset="0"/>
              </a:rPr>
              <a:t>Although the internet consists of different sorts of networks their differences are masked by the fact that all computers attached to them use internet protocols to communicate with each other.</a:t>
            </a:r>
            <a:endParaRPr lang="en-GB" sz="2000" dirty="0">
              <a:latin typeface="Times" panose="02020603050405020304" pitchFamily="18" charset="0"/>
              <a:sym typeface="Times" panose="02020603050405020304" pitchFamily="18" charset="0"/>
            </a:endParaRPr>
          </a:p>
          <a:p>
            <a:pPr eaLnBrk="1" hangingPunct="1">
              <a:defRPr/>
            </a:pPr>
            <a:endParaRPr lang="en-GB" sz="2800" dirty="0">
              <a:latin typeface="Times" panose="02020603050405020304" pitchFamily="18" charset="0"/>
              <a:sym typeface="Times" panose="02020603050405020304" pitchFamily="18" charset="0"/>
            </a:endParaRPr>
          </a:p>
          <a:p>
            <a:pPr marL="457200" indent="-457200" algn="just" eaLnBrk="1" hangingPunct="1">
              <a:buFont typeface="Wingdings" panose="05000000000000000000" pitchFamily="2" charset="2"/>
              <a:buChar char="§"/>
              <a:defRPr/>
            </a:pPr>
            <a:endParaRPr lang="en-GB" sz="2800" dirty="0">
              <a:latin typeface="Times" panose="02020603050405020304" pitchFamily="18" charset="0"/>
              <a:sym typeface="Times" panose="02020603050405020304" pitchFamily="18" charset="0"/>
            </a:endParaRPr>
          </a:p>
          <a:p>
            <a:pPr algn="just" eaLnBrk="1" hangingPunct="1">
              <a:defRPr/>
            </a:pPr>
            <a:endParaRPr lang="en-GB" sz="2800" dirty="0">
              <a:solidFill>
                <a:schemeClr val="tx1"/>
              </a:solidFill>
              <a:latin typeface="Times" panose="02020603050405020304" pitchFamily="18" charset="0"/>
              <a:sym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miter lim="800000"/>
            <a:headEnd/>
            <a:tailEnd/>
          </a:ln>
        </p:spPr>
        <p:txBody>
          <a:bodyPr/>
          <a:lstStyle/>
          <a:p>
            <a:fld id="{41343753-FCC7-4581-91B6-58A035537923}" type="slidenum">
              <a:rPr lang="en-US" altLang="en-US" smtClean="0"/>
              <a:pPr/>
              <a:t>16</a:t>
            </a:fld>
            <a:endParaRPr lang="en-US" altLang="en-US"/>
          </a:p>
        </p:txBody>
      </p:sp>
      <p:sp>
        <p:nvSpPr>
          <p:cNvPr id="17411"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7412" name="Rectangle 3"/>
          <p:cNvSpPr>
            <a:spLocks noGrp="1" noChangeArrowheads="1"/>
          </p:cNvSpPr>
          <p:nvPr>
            <p:ph type="title"/>
          </p:nvPr>
        </p:nvSpPr>
        <p:spPr>
          <a:xfrm>
            <a:off x="14288" y="260350"/>
            <a:ext cx="8888412" cy="647700"/>
          </a:xfrm>
        </p:spPr>
        <p:txBody>
          <a:bodyPr rIns="132080"/>
          <a:lstStyle/>
          <a:p>
            <a:pPr indent="0" eaLnBrk="1" hangingPunct="1"/>
            <a:br>
              <a:rPr lang="en-US" altLang="en-US" sz="3200"/>
            </a:br>
            <a:r>
              <a:rPr lang="en-US" altLang="en-US" sz="3200"/>
              <a:t>openness</a:t>
            </a:r>
          </a:p>
        </p:txBody>
      </p:sp>
      <p:sp>
        <p:nvSpPr>
          <p:cNvPr id="6" name="TextBox 5"/>
          <p:cNvSpPr txBox="1"/>
          <p:nvPr/>
        </p:nvSpPr>
        <p:spPr>
          <a:xfrm>
            <a:off x="23813" y="620713"/>
            <a:ext cx="9704387" cy="5262562"/>
          </a:xfrm>
          <a:prstGeom prst="rect">
            <a:avLst/>
          </a:prstGeom>
          <a:noFill/>
        </p:spPr>
        <p:txBody>
          <a:bodyPr>
            <a:spAutoFit/>
          </a:bodyPr>
          <a:lstStyle/>
          <a:p>
            <a:pPr eaLnBrk="1" hangingPunct="1">
              <a:defRPr/>
            </a:pPr>
            <a:endParaRPr lang="en-GB" sz="2800" dirty="0">
              <a:latin typeface="Times" panose="02020603050405020304" pitchFamily="18" charset="0"/>
              <a:sym typeface="Times" panose="02020603050405020304" pitchFamily="18" charset="0"/>
            </a:endParaRPr>
          </a:p>
          <a:p>
            <a:pPr marL="457200" indent="-457200" algn="just" eaLnBrk="1" hangingPunct="1">
              <a:buFont typeface="Wingdings" panose="05000000000000000000" pitchFamily="2" charset="2"/>
              <a:buChar char="§"/>
              <a:defRPr/>
            </a:pPr>
            <a:endParaRPr lang="en-GB" sz="2800" dirty="0">
              <a:latin typeface="Times" panose="02020603050405020304" pitchFamily="18" charset="0"/>
              <a:sym typeface="Times" panose="02020603050405020304" pitchFamily="18" charset="0"/>
            </a:endParaRPr>
          </a:p>
          <a:p>
            <a:pPr marL="457200" indent="-457200" algn="just" eaLnBrk="1" hangingPunct="1">
              <a:buFont typeface="Wingdings" panose="05000000000000000000" pitchFamily="2" charset="2"/>
              <a:buChar char="ü"/>
              <a:defRPr/>
            </a:pPr>
            <a:r>
              <a:rPr lang="en-GB" sz="2800" dirty="0">
                <a:solidFill>
                  <a:schemeClr val="tx1"/>
                </a:solidFill>
                <a:latin typeface="Times" panose="02020603050405020304" pitchFamily="18" charset="0"/>
                <a:sym typeface="Arial" panose="020B0604020202020204" pitchFamily="34" charset="0"/>
              </a:rPr>
              <a:t>The openness of a computer system is the characteristic that determines whether the system can be extended and re-implemented in various ways. </a:t>
            </a:r>
          </a:p>
          <a:p>
            <a:pPr marL="457200" indent="-457200" algn="just" eaLnBrk="1" hangingPunct="1">
              <a:buFont typeface="Wingdings" panose="05000000000000000000" pitchFamily="2" charset="2"/>
              <a:buChar char="ü"/>
              <a:defRPr/>
            </a:pPr>
            <a:r>
              <a:rPr lang="en-GB" sz="2800" dirty="0">
                <a:solidFill>
                  <a:schemeClr val="tx1"/>
                </a:solidFill>
                <a:latin typeface="Times" panose="02020603050405020304" pitchFamily="18" charset="0"/>
                <a:sym typeface="Arial" panose="020B0604020202020204" pitchFamily="34" charset="0"/>
              </a:rPr>
              <a:t>The openness of distributed system determined primarily by the degree to which new resource sharing devices can be added .</a:t>
            </a:r>
          </a:p>
          <a:p>
            <a:pPr marL="457200" indent="-457200" algn="just" eaLnBrk="1" hangingPunct="1">
              <a:buFont typeface="Wingdings" panose="05000000000000000000" pitchFamily="2" charset="2"/>
              <a:buChar char="ü"/>
              <a:defRPr/>
            </a:pPr>
            <a:r>
              <a:rPr lang="en-US" sz="2800" dirty="0">
                <a:latin typeface="Times" panose="02020603050405020304" pitchFamily="18" charset="0"/>
                <a:sym typeface="Times" panose="02020603050405020304" pitchFamily="18" charset="0"/>
              </a:rPr>
              <a:t>Openness cannot be achieved unless the specification and documentation of the Key software interfaces of the components of a system are made available to software developers. In a word, the key interfaces are </a:t>
            </a:r>
            <a:r>
              <a:rPr lang="en-US" sz="2800" i="1" dirty="0">
                <a:latin typeface="Times" panose="02020603050405020304" pitchFamily="18" charset="0"/>
                <a:sym typeface="Times" panose="02020603050405020304" pitchFamily="18" charset="0"/>
              </a:rPr>
              <a:t>published</a:t>
            </a:r>
            <a:r>
              <a:rPr lang="en-US" sz="2800" dirty="0">
                <a:latin typeface="Times" panose="02020603050405020304" pitchFamily="18" charset="0"/>
                <a:sym typeface="Times" panose="02020603050405020304" pitchFamily="18" charset="0"/>
              </a:rPr>
              <a:t>.</a:t>
            </a:r>
            <a:endParaRPr lang="en-GB" sz="2800" dirty="0">
              <a:solidFill>
                <a:schemeClr val="tx1"/>
              </a:solidFill>
              <a:latin typeface="Times" panose="02020603050405020304" pitchFamily="18" charset="0"/>
              <a:sym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miter lim="800000"/>
            <a:headEnd/>
            <a:tailEnd/>
          </a:ln>
        </p:spPr>
        <p:txBody>
          <a:bodyPr/>
          <a:lstStyle/>
          <a:p>
            <a:fld id="{5EEC4FDE-8034-4AED-9D23-A10F81DB9F72}" type="slidenum">
              <a:rPr lang="en-US" altLang="en-US" smtClean="0"/>
              <a:pPr/>
              <a:t>17</a:t>
            </a:fld>
            <a:endParaRPr lang="en-US" altLang="en-US"/>
          </a:p>
        </p:txBody>
      </p:sp>
      <p:sp>
        <p:nvSpPr>
          <p:cNvPr id="18435" name="Line 2"/>
          <p:cNvSpPr>
            <a:spLocks noChangeShapeType="1"/>
          </p:cNvSpPr>
          <p:nvPr/>
        </p:nvSpPr>
        <p:spPr bwMode="auto">
          <a:xfrm>
            <a:off x="488950" y="981075"/>
            <a:ext cx="8832850" cy="1588"/>
          </a:xfrm>
          <a:prstGeom prst="line">
            <a:avLst/>
          </a:prstGeom>
          <a:noFill/>
          <a:ln w="127000">
            <a:solidFill>
              <a:srgbClr val="FFCC00"/>
            </a:solidFill>
            <a:round/>
            <a:headEnd/>
            <a:tailEnd/>
          </a:ln>
        </p:spPr>
        <p:txBody>
          <a:bodyPr lIns="0" tIns="0" rIns="0" bIns="0"/>
          <a:lstStyle/>
          <a:p>
            <a:endParaRPr lang="en-US"/>
          </a:p>
        </p:txBody>
      </p:sp>
      <p:sp>
        <p:nvSpPr>
          <p:cNvPr id="18436" name="Rectangle 3"/>
          <p:cNvSpPr>
            <a:spLocks noGrp="1" noChangeArrowheads="1"/>
          </p:cNvSpPr>
          <p:nvPr>
            <p:ph type="title"/>
          </p:nvPr>
        </p:nvSpPr>
        <p:spPr>
          <a:xfrm>
            <a:off x="14288" y="260350"/>
            <a:ext cx="8888412" cy="647700"/>
          </a:xfrm>
        </p:spPr>
        <p:txBody>
          <a:bodyPr rIns="132080"/>
          <a:lstStyle/>
          <a:p>
            <a:pPr indent="0" eaLnBrk="1" hangingPunct="1"/>
            <a:br>
              <a:rPr lang="en-US" altLang="en-US"/>
            </a:br>
            <a:r>
              <a:rPr lang="en-US" altLang="en-US" sz="3600"/>
              <a:t>Security</a:t>
            </a:r>
            <a:endParaRPr lang="en-US" altLang="en-US"/>
          </a:p>
        </p:txBody>
      </p:sp>
      <p:sp>
        <p:nvSpPr>
          <p:cNvPr id="6" name="TextBox 5"/>
          <p:cNvSpPr txBox="1"/>
          <p:nvPr/>
        </p:nvSpPr>
        <p:spPr>
          <a:xfrm>
            <a:off x="200025" y="1125538"/>
            <a:ext cx="9705975" cy="6093976"/>
          </a:xfrm>
          <a:prstGeom prst="rect">
            <a:avLst/>
          </a:prstGeom>
          <a:noFill/>
        </p:spPr>
        <p:txBody>
          <a:bodyPr>
            <a:spAutoFit/>
          </a:bodyPr>
          <a:lstStyle/>
          <a:p>
            <a:pPr marL="457200" indent="-457200"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Many of the information in distributed systems have a high intrinsic value to their users. </a:t>
            </a:r>
          </a:p>
          <a:p>
            <a:pPr marL="457200" indent="-457200"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Their security is therefore of considerable importance. </a:t>
            </a:r>
          </a:p>
          <a:p>
            <a:pPr marL="457200" indent="-457200"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Security for information resources has three components:</a:t>
            </a:r>
          </a:p>
          <a:p>
            <a:pPr marL="914400" lvl="1" indent="-457200"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 </a:t>
            </a:r>
            <a:r>
              <a:rPr lang="en-US" dirty="0">
                <a:solidFill>
                  <a:srgbClr val="FF0000"/>
                </a:solidFill>
                <a:latin typeface="Times" panose="02020603050405020304" pitchFamily="18" charset="0"/>
                <a:sym typeface="Times" panose="02020603050405020304" pitchFamily="18" charset="0"/>
              </a:rPr>
              <a:t>confidentiality</a:t>
            </a:r>
            <a:r>
              <a:rPr lang="en-US" dirty="0">
                <a:latin typeface="Times" panose="02020603050405020304" pitchFamily="18" charset="0"/>
                <a:sym typeface="Times" panose="02020603050405020304" pitchFamily="18" charset="0"/>
              </a:rPr>
              <a:t> (protection against disclosure to unauthorized individuals), </a:t>
            </a:r>
          </a:p>
          <a:p>
            <a:pPr marL="914400" lvl="1" indent="-457200" eaLnBrk="1" hangingPunct="1">
              <a:buFont typeface="Wingdings" panose="05000000000000000000" pitchFamily="2" charset="2"/>
              <a:buChar char="ü"/>
              <a:defRPr/>
            </a:pPr>
            <a:r>
              <a:rPr lang="en-US" dirty="0">
                <a:solidFill>
                  <a:srgbClr val="FF0000"/>
                </a:solidFill>
                <a:latin typeface="Times" panose="02020603050405020304" pitchFamily="18" charset="0"/>
                <a:sym typeface="Times" panose="02020603050405020304" pitchFamily="18" charset="0"/>
              </a:rPr>
              <a:t>integrity</a:t>
            </a:r>
            <a:r>
              <a:rPr lang="en-US" dirty="0">
                <a:latin typeface="Times" panose="02020603050405020304" pitchFamily="18" charset="0"/>
                <a:sym typeface="Times" panose="02020603050405020304" pitchFamily="18" charset="0"/>
              </a:rPr>
              <a:t>(protection against alteration or corruption), and</a:t>
            </a:r>
          </a:p>
          <a:p>
            <a:pPr marL="914400" lvl="1" indent="-457200" eaLnBrk="1" hangingPunct="1">
              <a:buFont typeface="Wingdings" panose="05000000000000000000" pitchFamily="2" charset="2"/>
              <a:buChar char="ü"/>
              <a:defRPr/>
            </a:pPr>
            <a:r>
              <a:rPr lang="en-US" dirty="0">
                <a:solidFill>
                  <a:srgbClr val="FF0000"/>
                </a:solidFill>
                <a:latin typeface="Times" panose="02020603050405020304" pitchFamily="18" charset="0"/>
                <a:sym typeface="Times" panose="02020603050405020304" pitchFamily="18" charset="0"/>
              </a:rPr>
              <a:t>availability </a:t>
            </a:r>
            <a:r>
              <a:rPr lang="en-US" dirty="0">
                <a:latin typeface="Times" panose="02020603050405020304" pitchFamily="18" charset="0"/>
                <a:sym typeface="Times" panose="02020603050405020304" pitchFamily="18" charset="0"/>
              </a:rPr>
              <a:t>(protection against interference with the means to access the resources).</a:t>
            </a:r>
          </a:p>
          <a:p>
            <a:pPr marL="914400" lvl="1" indent="-457200" eaLnBrk="1" hangingPunct="1">
              <a:defRPr/>
            </a:pPr>
            <a:r>
              <a:rPr lang="en-US" dirty="0">
                <a:latin typeface="Times" panose="02020603050405020304" pitchFamily="18" charset="0"/>
                <a:sym typeface="Times" panose="02020603050405020304" pitchFamily="18" charset="0"/>
              </a:rPr>
              <a:t>The two challenges that have not been fully met are</a:t>
            </a:r>
          </a:p>
          <a:p>
            <a:pPr marL="914400" lvl="1" indent="-457200" eaLnBrk="1" hangingPunct="1">
              <a:defRPr/>
            </a:pPr>
            <a:r>
              <a:rPr lang="en-US" sz="1800" dirty="0">
                <a:latin typeface="Times" panose="02020603050405020304" pitchFamily="18" charset="0"/>
                <a:sym typeface="Times" panose="02020603050405020304" pitchFamily="18" charset="0"/>
              </a:rPr>
              <a:t>   a) Denial of Service Attacks: Bombarding the service with such  a large no. of pointless requests that serious users are unable to use it.</a:t>
            </a:r>
          </a:p>
          <a:p>
            <a:pPr marL="914400" lvl="1" indent="-457200" eaLnBrk="1" hangingPunct="1">
              <a:defRPr/>
            </a:pPr>
            <a:r>
              <a:rPr lang="en-US" sz="1800" dirty="0">
                <a:latin typeface="Times" panose="02020603050405020304" pitchFamily="18" charset="0"/>
                <a:sym typeface="Times" panose="02020603050405020304" pitchFamily="18" charset="0"/>
              </a:rPr>
              <a:t>   b)Security of Mobile code: Possible effects of running the code are unpredictable.</a:t>
            </a:r>
            <a:endParaRPr lang="en-GB" sz="1800" dirty="0">
              <a:latin typeface="Times" panose="02020603050405020304" pitchFamily="18" charset="0"/>
              <a:sym typeface="Times" panose="02020603050405020304" pitchFamily="18" charset="0"/>
            </a:endParaRPr>
          </a:p>
          <a:p>
            <a:pPr eaLnBrk="1" hangingPunct="1">
              <a:defRPr/>
            </a:pPr>
            <a:r>
              <a:rPr lang="en-US" sz="1800" u="sng" dirty="0">
                <a:solidFill>
                  <a:srgbClr val="FF0000"/>
                </a:solidFill>
                <a:latin typeface="Times" panose="02020603050405020304" pitchFamily="18" charset="0"/>
                <a:sym typeface="Times" panose="02020603050405020304" pitchFamily="18" charset="0"/>
              </a:rPr>
              <a:t>For example:</a:t>
            </a:r>
            <a:endParaRPr lang="en-GB" sz="1600" u="sng" dirty="0">
              <a:solidFill>
                <a:srgbClr val="FF0000"/>
              </a:solidFill>
              <a:latin typeface="Times" panose="02020603050405020304" pitchFamily="18" charset="0"/>
              <a:sym typeface="Times" panose="02020603050405020304" pitchFamily="18" charset="0"/>
            </a:endParaRPr>
          </a:p>
          <a:p>
            <a:pPr eaLnBrk="1" hangingPunct="1">
              <a:defRPr/>
            </a:pPr>
            <a:r>
              <a:rPr lang="en-US" sz="1800" dirty="0">
                <a:latin typeface="Times" panose="02020603050405020304" pitchFamily="18" charset="0"/>
                <a:sym typeface="Times" panose="02020603050405020304" pitchFamily="18" charset="0"/>
              </a:rPr>
              <a:t>1. A doctor might request access to hospital patient data or send additions to that data. </a:t>
            </a:r>
            <a:endParaRPr lang="en-GB" sz="1600" dirty="0">
              <a:latin typeface="Times" panose="02020603050405020304" pitchFamily="18" charset="0"/>
              <a:sym typeface="Times" panose="02020603050405020304" pitchFamily="18" charset="0"/>
            </a:endParaRPr>
          </a:p>
          <a:p>
            <a:pPr eaLnBrk="1" hangingPunct="1">
              <a:defRPr/>
            </a:pPr>
            <a:r>
              <a:rPr lang="en-US" sz="1800" dirty="0">
                <a:latin typeface="Times" panose="02020603050405020304" pitchFamily="18" charset="0"/>
                <a:sym typeface="Times" panose="02020603050405020304" pitchFamily="18" charset="0"/>
              </a:rPr>
              <a:t>2. In electronic commerce and banking, users send their credit card numbers across the Internet.</a:t>
            </a:r>
            <a:endParaRPr lang="en-GB" sz="1600" dirty="0">
              <a:latin typeface="Times" panose="02020603050405020304" pitchFamily="18" charset="0"/>
              <a:sym typeface="Times" panose="02020603050405020304" pitchFamily="18" charset="0"/>
            </a:endParaRPr>
          </a:p>
          <a:p>
            <a:pPr lvl="1" eaLnBrk="1" hangingPunct="1">
              <a:defRPr/>
            </a:pPr>
            <a:endParaRPr lang="en-US" dirty="0">
              <a:latin typeface="Times" panose="02020603050405020304" pitchFamily="18" charset="0"/>
              <a:sym typeface="Times"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miter lim="800000"/>
            <a:headEnd/>
            <a:tailEnd/>
          </a:ln>
        </p:spPr>
        <p:txBody>
          <a:bodyPr/>
          <a:lstStyle/>
          <a:p>
            <a:fld id="{52F29BBF-9163-4F72-9417-4C0456EB1B95}" type="slidenum">
              <a:rPr lang="en-US" altLang="en-US" smtClean="0"/>
              <a:pPr/>
              <a:t>18</a:t>
            </a:fld>
            <a:endParaRPr lang="en-US" altLang="en-US"/>
          </a:p>
        </p:txBody>
      </p:sp>
      <p:sp>
        <p:nvSpPr>
          <p:cNvPr id="19459"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9460" name="Rectangle 3"/>
          <p:cNvSpPr>
            <a:spLocks noGrp="1" noChangeArrowheads="1"/>
          </p:cNvSpPr>
          <p:nvPr>
            <p:ph type="title"/>
          </p:nvPr>
        </p:nvSpPr>
        <p:spPr>
          <a:xfrm>
            <a:off x="22225" y="115888"/>
            <a:ext cx="8888413" cy="649287"/>
          </a:xfrm>
        </p:spPr>
        <p:txBody>
          <a:bodyPr rIns="132080"/>
          <a:lstStyle/>
          <a:p>
            <a:pPr indent="0" eaLnBrk="1" hangingPunct="1"/>
            <a:br>
              <a:rPr lang="en-US" altLang="en-US" sz="3600"/>
            </a:br>
            <a:r>
              <a:rPr lang="en-US" altLang="en-US" sz="3600"/>
              <a:t>scalability</a:t>
            </a:r>
          </a:p>
        </p:txBody>
      </p:sp>
      <p:sp>
        <p:nvSpPr>
          <p:cNvPr id="19461" name="TextBox 5"/>
          <p:cNvSpPr txBox="1">
            <a:spLocks noChangeArrowheads="1"/>
          </p:cNvSpPr>
          <p:nvPr/>
        </p:nvSpPr>
        <p:spPr bwMode="auto">
          <a:xfrm>
            <a:off x="198438" y="1268413"/>
            <a:ext cx="9705975" cy="2678112"/>
          </a:xfrm>
          <a:prstGeom prst="rect">
            <a:avLst/>
          </a:prstGeom>
          <a:noFill/>
          <a:ln w="9525">
            <a:noFill/>
            <a:miter lim="800000"/>
            <a:headEnd/>
            <a:tailEnd/>
          </a:ln>
        </p:spPr>
        <p:txBody>
          <a:bodyPr>
            <a:spAutoFit/>
          </a:bodyPr>
          <a:lstStyle/>
          <a:p>
            <a:pPr marL="457200" indent="-457200" eaLnBrk="1" hangingPunct="1">
              <a:buFont typeface="Wingdings" pitchFamily="2" charset="2"/>
              <a:buChar char="ü"/>
            </a:pPr>
            <a:r>
              <a:rPr lang="en-US" altLang="en-US" sz="2800"/>
              <a:t>A system is described as </a:t>
            </a:r>
            <a:r>
              <a:rPr lang="en-US" altLang="en-US" sz="2800" i="1">
                <a:solidFill>
                  <a:srgbClr val="FF0000"/>
                </a:solidFill>
              </a:rPr>
              <a:t>scalable</a:t>
            </a:r>
            <a:r>
              <a:rPr lang="en-US" altLang="en-US" sz="2800" i="1"/>
              <a:t> </a:t>
            </a:r>
            <a:r>
              <a:rPr lang="en-US" altLang="en-US" sz="2800"/>
              <a:t>if it will remain effective when there is a significant increase in the number of resources and the number of users. </a:t>
            </a:r>
          </a:p>
          <a:p>
            <a:pPr marL="457200" indent="-457200" eaLnBrk="1" hangingPunct="1">
              <a:buFont typeface="Wingdings" pitchFamily="2" charset="2"/>
              <a:buChar char="ü"/>
            </a:pPr>
            <a:r>
              <a:rPr lang="en-US" altLang="en-US" sz="2800"/>
              <a:t>The number of computers and servers in the Internet has increased dramatically.</a:t>
            </a:r>
          </a:p>
          <a:p>
            <a:pPr marL="457200" indent="-457200" eaLnBrk="1" hangingPunct="1">
              <a:buFont typeface="Wingdings" pitchFamily="2" charset="2"/>
              <a:buChar char="§"/>
            </a:pPr>
            <a:endParaRPr lang="en-GB" altLang="en-US" sz="2800">
              <a:solidFill>
                <a:srgbClr val="FF0000"/>
              </a:solidFill>
              <a:sym typeface="Arial" charset="0"/>
            </a:endParaRPr>
          </a:p>
        </p:txBody>
      </p:sp>
      <p:pic>
        <p:nvPicPr>
          <p:cNvPr id="19462" name="Picture 1"/>
          <p:cNvPicPr>
            <a:picLocks noChangeAspect="1"/>
          </p:cNvPicPr>
          <p:nvPr/>
        </p:nvPicPr>
        <p:blipFill>
          <a:blip r:embed="rId3"/>
          <a:srcRect/>
          <a:stretch>
            <a:fillRect/>
          </a:stretch>
        </p:blipFill>
        <p:spPr bwMode="auto">
          <a:xfrm>
            <a:off x="1712913" y="3573463"/>
            <a:ext cx="6624637" cy="309880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Scalability-Challenges in the Design of Scalable Distributed Systems</a:t>
            </a:r>
          </a:p>
        </p:txBody>
      </p:sp>
      <p:sp>
        <p:nvSpPr>
          <p:cNvPr id="3" name="Content Placeholder 2"/>
          <p:cNvSpPr>
            <a:spLocks noGrp="1"/>
          </p:cNvSpPr>
          <p:nvPr>
            <p:ph idx="1"/>
          </p:nvPr>
        </p:nvSpPr>
        <p:spPr>
          <a:xfrm>
            <a:off x="495300" y="1447800"/>
            <a:ext cx="8859838" cy="5267348"/>
          </a:xfrm>
        </p:spPr>
        <p:txBody>
          <a:bodyPr/>
          <a:lstStyle/>
          <a:p>
            <a:r>
              <a:rPr lang="en-US" dirty="0"/>
              <a:t>Controlling the Cost of Physical Resources</a:t>
            </a:r>
          </a:p>
          <a:p>
            <a:pPr>
              <a:buNone/>
            </a:pPr>
            <a:r>
              <a:rPr lang="en-US" dirty="0"/>
              <a:t>    For n users the quantity of physical resources should be at most O(n).</a:t>
            </a:r>
          </a:p>
          <a:p>
            <a:r>
              <a:rPr lang="en-US" dirty="0"/>
              <a:t>Controlling the Performance loss. Ex Domain Name System</a:t>
            </a:r>
          </a:p>
          <a:p>
            <a:r>
              <a:rPr lang="en-US" dirty="0"/>
              <a:t>Preventing Software Resources Running out</a:t>
            </a:r>
          </a:p>
          <a:p>
            <a:pPr>
              <a:buNone/>
            </a:pPr>
            <a:r>
              <a:rPr lang="en-US" dirty="0"/>
              <a:t>    Ex  internet </a:t>
            </a:r>
            <a:r>
              <a:rPr lang="en-US" dirty="0" err="1"/>
              <a:t>ip</a:t>
            </a:r>
            <a:r>
              <a:rPr lang="en-US" dirty="0"/>
              <a:t> address</a:t>
            </a:r>
          </a:p>
          <a:p>
            <a:r>
              <a:rPr lang="en-US" dirty="0"/>
              <a:t>Avoiding Performance in Bottlenecks</a:t>
            </a:r>
          </a:p>
        </p:txBody>
      </p:sp>
      <p:sp>
        <p:nvSpPr>
          <p:cNvPr id="4" name="Slide Number Placeholder 3"/>
          <p:cNvSpPr>
            <a:spLocks noGrp="1"/>
          </p:cNvSpPr>
          <p:nvPr>
            <p:ph type="sldNum" sz="quarter" idx="10"/>
          </p:nvPr>
        </p:nvSpPr>
        <p:spPr/>
        <p:txBody>
          <a:bodyPr/>
          <a:lstStyle/>
          <a:p>
            <a:pPr>
              <a:defRPr/>
            </a:pPr>
            <a:fld id="{7F133B8D-94C8-435F-9995-21EDB4E27F19}" type="slidenum">
              <a:rPr lang="en-US" altLang="en-US" smtClean="0"/>
              <a:pPr>
                <a:defRPr/>
              </a:pPr>
              <a:t>19</a:t>
            </a:fld>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miter lim="800000"/>
            <a:headEnd/>
            <a:tailEnd/>
          </a:ln>
        </p:spPr>
        <p:txBody>
          <a:bodyPr/>
          <a:lstStyle/>
          <a:p>
            <a:fld id="{D53C6922-C2C3-49CA-B728-4CCF1A5D8BA1}" type="slidenum">
              <a:rPr lang="en-US" altLang="en-US" smtClean="0"/>
              <a:pPr/>
              <a:t>2</a:t>
            </a:fld>
            <a:endParaRPr lang="en-US" altLang="en-US"/>
          </a:p>
        </p:txBody>
      </p:sp>
      <p:sp>
        <p:nvSpPr>
          <p:cNvPr id="4099"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4100" name="Rectangle 3"/>
          <p:cNvSpPr>
            <a:spLocks noGrp="1" noChangeArrowheads="1"/>
          </p:cNvSpPr>
          <p:nvPr>
            <p:ph type="title"/>
          </p:nvPr>
        </p:nvSpPr>
        <p:spPr>
          <a:xfrm>
            <a:off x="560388" y="188913"/>
            <a:ext cx="7073900" cy="836612"/>
          </a:xfrm>
        </p:spPr>
        <p:txBody>
          <a:bodyPr rIns="132080"/>
          <a:lstStyle/>
          <a:p>
            <a:pPr indent="0" eaLnBrk="1" hangingPunct="1"/>
            <a:r>
              <a:rPr lang="en-US" altLang="en-US" sz="4000"/>
              <a:t>1.1 Introduction:</a:t>
            </a:r>
          </a:p>
        </p:txBody>
      </p:sp>
      <p:sp>
        <p:nvSpPr>
          <p:cNvPr id="2" name="TextBox 1"/>
          <p:cNvSpPr txBox="1"/>
          <p:nvPr/>
        </p:nvSpPr>
        <p:spPr>
          <a:xfrm>
            <a:off x="-1588" y="1844675"/>
            <a:ext cx="9705976" cy="3848100"/>
          </a:xfrm>
          <a:prstGeom prst="rect">
            <a:avLst/>
          </a:prstGeom>
          <a:noFill/>
        </p:spPr>
        <p:txBody>
          <a:bodyPr>
            <a:spAutoFit/>
          </a:bodyPr>
          <a:lstStyle/>
          <a:p>
            <a:pPr marL="457200" indent="-457200" algn="just" eaLnBrk="1" hangingPunct="1">
              <a:buFont typeface="Wingdings" panose="05000000000000000000" pitchFamily="2" charset="2"/>
              <a:buChar char="ü"/>
              <a:defRPr/>
            </a:pPr>
            <a:r>
              <a:rPr lang="en-GB" sz="3200" dirty="0">
                <a:latin typeface="Times" panose="02020603050405020304" pitchFamily="18" charset="0"/>
                <a:sym typeface="Times" panose="02020603050405020304" pitchFamily="18" charset="0"/>
              </a:rPr>
              <a:t>Network everywhere.( </a:t>
            </a:r>
            <a:r>
              <a:rPr lang="en-GB" sz="2800" dirty="0">
                <a:solidFill>
                  <a:srgbClr val="C00000"/>
                </a:solidFill>
                <a:latin typeface="Times" panose="02020603050405020304" pitchFamily="18" charset="0"/>
                <a:sym typeface="Times" panose="02020603050405020304" pitchFamily="18" charset="0"/>
              </a:rPr>
              <a:t>personal n/w, factory n/w, campus n/w, corporate n/w, mobile n/w, home n/w, in-car n/w and internet and so on..</a:t>
            </a:r>
            <a:r>
              <a:rPr lang="en-GB" sz="2800" dirty="0">
                <a:latin typeface="Times" panose="02020603050405020304" pitchFamily="18" charset="0"/>
                <a:sym typeface="Times" panose="02020603050405020304" pitchFamily="18" charset="0"/>
              </a:rPr>
              <a:t>)</a:t>
            </a:r>
          </a:p>
          <a:p>
            <a:pPr algn="just" eaLnBrk="1" hangingPunct="1">
              <a:defRPr/>
            </a:pPr>
            <a:endParaRPr lang="en-GB" sz="2800" dirty="0">
              <a:latin typeface="Times" panose="02020603050405020304" pitchFamily="18" charset="0"/>
              <a:sym typeface="Times" panose="02020603050405020304" pitchFamily="18" charset="0"/>
            </a:endParaRPr>
          </a:p>
          <a:p>
            <a:pPr marL="342900" indent="-342900" algn="just" eaLnBrk="1" hangingPunct="1">
              <a:buFont typeface="Wingdings" panose="05000000000000000000" pitchFamily="2" charset="2"/>
              <a:buChar char="ü"/>
              <a:defRPr/>
            </a:pPr>
            <a:r>
              <a:rPr lang="en-US" sz="3200" b="1" dirty="0">
                <a:solidFill>
                  <a:schemeClr val="accent6"/>
                </a:solidFill>
                <a:latin typeface="Times" panose="02020603050405020304" pitchFamily="18" charset="0"/>
                <a:sym typeface="Times" panose="02020603050405020304" pitchFamily="18" charset="0"/>
              </a:rPr>
              <a:t>Distributed system </a:t>
            </a:r>
            <a:r>
              <a:rPr lang="en-US" sz="3200" dirty="0">
                <a:latin typeface="Times" panose="02020603050405020304" pitchFamily="18" charset="0"/>
                <a:sym typeface="Times" panose="02020603050405020304" pitchFamily="18" charset="0"/>
              </a:rPr>
              <a:t>is the one in which hardware or software components located at </a:t>
            </a:r>
            <a:r>
              <a:rPr lang="en-US" sz="3200" dirty="0">
                <a:solidFill>
                  <a:srgbClr val="C00000"/>
                </a:solidFill>
                <a:latin typeface="Times" panose="02020603050405020304" pitchFamily="18" charset="0"/>
                <a:sym typeface="Times" panose="02020603050405020304" pitchFamily="18" charset="0"/>
              </a:rPr>
              <a:t>networked computers </a:t>
            </a:r>
            <a:r>
              <a:rPr lang="en-US" sz="3200" dirty="0">
                <a:latin typeface="Times" panose="02020603050405020304" pitchFamily="18" charset="0"/>
                <a:sym typeface="Times" panose="02020603050405020304" pitchFamily="18" charset="0"/>
              </a:rPr>
              <a:t>communicate and coordinate their actions only by </a:t>
            </a:r>
            <a:r>
              <a:rPr lang="en-US" sz="3200" dirty="0">
                <a:solidFill>
                  <a:srgbClr val="C00000"/>
                </a:solidFill>
                <a:latin typeface="Times" panose="02020603050405020304" pitchFamily="18" charset="0"/>
                <a:sym typeface="Times" panose="02020603050405020304" pitchFamily="18" charset="0"/>
              </a:rPr>
              <a:t>passing messages. </a:t>
            </a:r>
            <a:endParaRPr lang="en-GB" sz="3200" dirty="0">
              <a:solidFill>
                <a:srgbClr val="C00000"/>
              </a:solidFill>
              <a:latin typeface="Times" panose="02020603050405020304" pitchFamily="18" charset="0"/>
              <a:sym typeface="Times"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miter lim="800000"/>
            <a:headEnd/>
            <a:tailEnd/>
          </a:ln>
        </p:spPr>
        <p:txBody>
          <a:bodyPr/>
          <a:lstStyle/>
          <a:p>
            <a:fld id="{971CC73E-72C5-4CFB-BF50-182C37380352}" type="slidenum">
              <a:rPr lang="en-US" altLang="en-US" smtClean="0"/>
              <a:pPr/>
              <a:t>20</a:t>
            </a:fld>
            <a:endParaRPr lang="en-US" altLang="en-US"/>
          </a:p>
        </p:txBody>
      </p:sp>
      <p:sp>
        <p:nvSpPr>
          <p:cNvPr id="20483"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20484" name="Rectangle 3"/>
          <p:cNvSpPr>
            <a:spLocks noGrp="1" noChangeArrowheads="1"/>
          </p:cNvSpPr>
          <p:nvPr>
            <p:ph type="title"/>
          </p:nvPr>
        </p:nvSpPr>
        <p:spPr>
          <a:xfrm>
            <a:off x="14288" y="260350"/>
            <a:ext cx="8888412" cy="647700"/>
          </a:xfrm>
        </p:spPr>
        <p:txBody>
          <a:bodyPr rIns="132080"/>
          <a:lstStyle/>
          <a:p>
            <a:pPr indent="0" eaLnBrk="1" hangingPunct="1"/>
            <a:r>
              <a:rPr lang="en-US" altLang="en-US" sz="2800" b="1" dirty="0"/>
              <a:t>FAILURE HANDLING</a:t>
            </a:r>
            <a:endParaRPr lang="en-GB" altLang="en-US" sz="2800" dirty="0"/>
          </a:p>
        </p:txBody>
      </p:sp>
      <p:sp>
        <p:nvSpPr>
          <p:cNvPr id="6" name="TextBox 5"/>
          <p:cNvSpPr txBox="1"/>
          <p:nvPr/>
        </p:nvSpPr>
        <p:spPr>
          <a:xfrm>
            <a:off x="174625" y="1341438"/>
            <a:ext cx="9705975" cy="5170646"/>
          </a:xfrm>
          <a:prstGeom prst="rect">
            <a:avLst/>
          </a:prstGeom>
          <a:noFill/>
        </p:spPr>
        <p:txBody>
          <a:bodyPr>
            <a:spAutoFit/>
          </a:bodyPr>
          <a:lstStyle/>
          <a:p>
            <a:pPr marL="457200" indent="-457200" algn="just"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When </a:t>
            </a:r>
            <a:r>
              <a:rPr lang="en-US" dirty="0">
                <a:solidFill>
                  <a:srgbClr val="FF0000"/>
                </a:solidFill>
                <a:latin typeface="Times" panose="02020603050405020304" pitchFamily="18" charset="0"/>
                <a:sym typeface="Times" panose="02020603050405020304" pitchFamily="18" charset="0"/>
              </a:rPr>
              <a:t>faults</a:t>
            </a:r>
            <a:r>
              <a:rPr lang="en-US" dirty="0">
                <a:latin typeface="Times" panose="02020603050405020304" pitchFamily="18" charset="0"/>
                <a:sym typeface="Times" panose="02020603050405020304" pitchFamily="18" charset="0"/>
              </a:rPr>
              <a:t> occur in hardware or software, programs may produce incorrect results or may stop before they have completed the intended computation. </a:t>
            </a:r>
          </a:p>
          <a:p>
            <a:pPr marL="457200" indent="-457200" algn="just" eaLnBrk="1" hangingPunct="1">
              <a:buFont typeface="Wingdings" panose="05000000000000000000" pitchFamily="2" charset="2"/>
              <a:buChar char="ü"/>
              <a:defRPr/>
            </a:pPr>
            <a:r>
              <a:rPr lang="en-US" dirty="0">
                <a:solidFill>
                  <a:srgbClr val="FF0000"/>
                </a:solidFill>
                <a:latin typeface="Times" panose="02020603050405020304" pitchFamily="18" charset="0"/>
                <a:sym typeface="Times" panose="02020603050405020304" pitchFamily="18" charset="0"/>
              </a:rPr>
              <a:t>Failures</a:t>
            </a:r>
            <a:r>
              <a:rPr lang="en-US" dirty="0">
                <a:latin typeface="Times" panose="02020603050405020304" pitchFamily="18" charset="0"/>
                <a:sym typeface="Times" panose="02020603050405020304" pitchFamily="18" charset="0"/>
              </a:rPr>
              <a:t> in a distributed system are partial – that is, some components fail while others continue to function.</a:t>
            </a:r>
          </a:p>
          <a:p>
            <a:pPr marL="457200" indent="-457200" algn="just" eaLnBrk="1" hangingPunct="1">
              <a:buFont typeface="Wingdings" panose="05000000000000000000" pitchFamily="2" charset="2"/>
              <a:buChar char="ü"/>
              <a:defRPr/>
            </a:pPr>
            <a:r>
              <a:rPr lang="en-US" dirty="0">
                <a:latin typeface="Times" panose="02020603050405020304" pitchFamily="18" charset="0"/>
                <a:sym typeface="Times" panose="02020603050405020304" pitchFamily="18" charset="0"/>
              </a:rPr>
              <a:t>The following are techniques for dealing with failures.</a:t>
            </a:r>
            <a:endParaRPr lang="en-GB" dirty="0">
              <a:latin typeface="Times" panose="02020603050405020304" pitchFamily="18" charset="0"/>
              <a:sym typeface="Times" panose="02020603050405020304" pitchFamily="18" charset="0"/>
            </a:endParaRPr>
          </a:p>
          <a:p>
            <a:pPr marL="914400" lvl="1" indent="-457200" eaLnBrk="1" hangingPunct="1">
              <a:buFont typeface="Wingdings" panose="05000000000000000000" pitchFamily="2" charset="2"/>
              <a:buChar char="§"/>
              <a:defRPr/>
            </a:pPr>
            <a:r>
              <a:rPr lang="en-GB" sz="1600" dirty="0">
                <a:solidFill>
                  <a:srgbClr val="FF0000"/>
                </a:solidFill>
                <a:latin typeface="Times" panose="02020603050405020304" pitchFamily="18" charset="0"/>
                <a:sym typeface="Times" panose="02020603050405020304" pitchFamily="18" charset="0"/>
              </a:rPr>
              <a:t>Detecting </a:t>
            </a:r>
            <a:r>
              <a:rPr lang="en-GB" sz="1600" dirty="0">
                <a:solidFill>
                  <a:schemeClr val="tx1"/>
                </a:solidFill>
                <a:latin typeface="Times" panose="02020603050405020304" pitchFamily="18" charset="0"/>
                <a:sym typeface="Times" panose="02020603050405020304" pitchFamily="18" charset="0"/>
              </a:rPr>
              <a:t>failures: Some failures can be detected Ex Checksum</a:t>
            </a:r>
          </a:p>
          <a:p>
            <a:pPr marL="914400" lvl="1" indent="-457200" eaLnBrk="1" hangingPunct="1">
              <a:buFont typeface="Wingdings" panose="05000000000000000000" pitchFamily="2" charset="2"/>
              <a:buChar char="§"/>
              <a:defRPr/>
            </a:pPr>
            <a:r>
              <a:rPr lang="en-GB" sz="1600" dirty="0">
                <a:solidFill>
                  <a:srgbClr val="FF0000"/>
                </a:solidFill>
                <a:latin typeface="Times" panose="02020603050405020304" pitchFamily="18" charset="0"/>
                <a:sym typeface="Times" panose="02020603050405020304" pitchFamily="18" charset="0"/>
              </a:rPr>
              <a:t>Masking </a:t>
            </a:r>
            <a:r>
              <a:rPr lang="en-GB" sz="1600" dirty="0">
                <a:solidFill>
                  <a:schemeClr val="tx1"/>
                </a:solidFill>
                <a:latin typeface="Times" panose="02020603050405020304" pitchFamily="18" charset="0"/>
                <a:sym typeface="Times" panose="02020603050405020304" pitchFamily="18" charset="0"/>
              </a:rPr>
              <a:t>failures: Some detected failures can be hidden or made less severe. Ex Retransmission of messages which are not received</a:t>
            </a:r>
          </a:p>
          <a:p>
            <a:pPr marL="914400" lvl="1" indent="-457200" eaLnBrk="1" hangingPunct="1">
              <a:buFont typeface="Wingdings" panose="05000000000000000000" pitchFamily="2" charset="2"/>
              <a:buChar char="§"/>
              <a:defRPr/>
            </a:pPr>
            <a:r>
              <a:rPr lang="en-GB" sz="1600" dirty="0">
                <a:solidFill>
                  <a:srgbClr val="FF0000"/>
                </a:solidFill>
                <a:latin typeface="Times" panose="02020603050405020304" pitchFamily="18" charset="0"/>
                <a:sym typeface="Times" panose="02020603050405020304" pitchFamily="18" charset="0"/>
              </a:rPr>
              <a:t>Tolerating </a:t>
            </a:r>
            <a:r>
              <a:rPr lang="en-GB" sz="1600" dirty="0">
                <a:solidFill>
                  <a:schemeClr val="tx1"/>
                </a:solidFill>
                <a:latin typeface="Times" panose="02020603050405020304" pitchFamily="18" charset="0"/>
                <a:sym typeface="Times" panose="02020603050405020304" pitchFamily="18" charset="0"/>
              </a:rPr>
              <a:t>failures: Clients can be designed to tolerate failures which involves users tolerating them as </a:t>
            </a:r>
            <a:r>
              <a:rPr lang="en-GB" sz="1600" dirty="0" err="1">
                <a:solidFill>
                  <a:schemeClr val="tx1"/>
                </a:solidFill>
                <a:latin typeface="Times" panose="02020603050405020304" pitchFamily="18" charset="0"/>
                <a:sym typeface="Times" panose="02020603050405020304" pitchFamily="18" charset="0"/>
              </a:rPr>
              <a:t>well.Ex</a:t>
            </a:r>
            <a:r>
              <a:rPr lang="en-GB" sz="1600" dirty="0">
                <a:solidFill>
                  <a:schemeClr val="tx1"/>
                </a:solidFill>
                <a:latin typeface="Times" panose="02020603050405020304" pitchFamily="18" charset="0"/>
                <a:sym typeface="Times" panose="02020603050405020304" pitchFamily="18" charset="0"/>
              </a:rPr>
              <a:t> Web browsers not able to contact Web Server</a:t>
            </a:r>
          </a:p>
          <a:p>
            <a:pPr marL="914400" lvl="1" indent="-457200" eaLnBrk="1" hangingPunct="1">
              <a:buFont typeface="Wingdings" panose="05000000000000000000" pitchFamily="2" charset="2"/>
              <a:buChar char="§"/>
              <a:defRPr/>
            </a:pPr>
            <a:r>
              <a:rPr lang="en-GB" sz="1600" dirty="0">
                <a:solidFill>
                  <a:srgbClr val="FF0000"/>
                </a:solidFill>
                <a:latin typeface="Times" panose="02020603050405020304" pitchFamily="18" charset="0"/>
                <a:sym typeface="Times" panose="02020603050405020304" pitchFamily="18" charset="0"/>
              </a:rPr>
              <a:t>Recovery from </a:t>
            </a:r>
            <a:r>
              <a:rPr lang="en-GB" sz="1600" dirty="0" err="1">
                <a:solidFill>
                  <a:schemeClr val="tx1"/>
                </a:solidFill>
                <a:latin typeface="Times" panose="02020603050405020304" pitchFamily="18" charset="0"/>
                <a:sym typeface="Times" panose="02020603050405020304" pitchFamily="18" charset="0"/>
              </a:rPr>
              <a:t>failure:It</a:t>
            </a:r>
            <a:r>
              <a:rPr lang="en-GB" sz="1600" dirty="0">
                <a:solidFill>
                  <a:schemeClr val="tx1"/>
                </a:solidFill>
                <a:latin typeface="Times" panose="02020603050405020304" pitchFamily="18" charset="0"/>
                <a:sym typeface="Times" panose="02020603050405020304" pitchFamily="18" charset="0"/>
              </a:rPr>
              <a:t> involves design of software so that the state of permanent data can be recovered or rolled back after server has crashed.</a:t>
            </a:r>
          </a:p>
          <a:p>
            <a:pPr marL="914400" lvl="1" indent="-457200" eaLnBrk="1" hangingPunct="1">
              <a:buFont typeface="Wingdings" panose="05000000000000000000" pitchFamily="2" charset="2"/>
              <a:buChar char="§"/>
              <a:defRPr/>
            </a:pPr>
            <a:r>
              <a:rPr lang="en-GB" sz="1600" dirty="0" err="1">
                <a:solidFill>
                  <a:srgbClr val="FF0000"/>
                </a:solidFill>
                <a:latin typeface="Times" panose="02020603050405020304" pitchFamily="18" charset="0"/>
                <a:sym typeface="Times" panose="02020603050405020304" pitchFamily="18" charset="0"/>
              </a:rPr>
              <a:t>Redundancy:</a:t>
            </a:r>
            <a:r>
              <a:rPr lang="en-GB" sz="1600" dirty="0" err="1">
                <a:solidFill>
                  <a:schemeClr val="tx1"/>
                </a:solidFill>
                <a:latin typeface="Times" panose="02020603050405020304" pitchFamily="18" charset="0"/>
                <a:sym typeface="Times" panose="02020603050405020304" pitchFamily="18" charset="0"/>
              </a:rPr>
              <a:t>Failures</a:t>
            </a:r>
            <a:r>
              <a:rPr lang="en-GB" sz="1600" dirty="0">
                <a:solidFill>
                  <a:schemeClr val="tx1"/>
                </a:solidFill>
                <a:latin typeface="Times" panose="02020603050405020304" pitchFamily="18" charset="0"/>
                <a:sym typeface="Times" panose="02020603050405020304" pitchFamily="18" charset="0"/>
              </a:rPr>
              <a:t> can be tolerated by use of redundant components. Ex  2 different routes between any 2 routers</a:t>
            </a:r>
          </a:p>
          <a:p>
            <a:pPr marL="457200" indent="-457200" algn="just" eaLnBrk="1" hangingPunct="1">
              <a:buFont typeface="Wingdings" panose="05000000000000000000" pitchFamily="2" charset="2"/>
              <a:buChar char="§"/>
              <a:defRPr/>
            </a:pPr>
            <a:endParaRPr lang="en-GB" sz="1800" dirty="0">
              <a:latin typeface="Times" panose="02020603050405020304" pitchFamily="18" charset="0"/>
              <a:sym typeface="Times" panose="02020603050405020304" pitchFamily="18" charset="0"/>
            </a:endParaRPr>
          </a:p>
          <a:p>
            <a:pPr algn="just" eaLnBrk="1" hangingPunct="1">
              <a:defRPr/>
            </a:pPr>
            <a:endParaRPr lang="en-GB" dirty="0">
              <a:solidFill>
                <a:schemeClr val="tx1"/>
              </a:solidFill>
              <a:latin typeface="Times" panose="02020603050405020304" pitchFamily="18" charset="0"/>
              <a:sym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xfrm>
            <a:off x="9594850" y="6553200"/>
            <a:ext cx="311150" cy="304800"/>
          </a:xfrm>
          <a:noFill/>
          <a:ln>
            <a:miter lim="800000"/>
            <a:headEnd/>
            <a:tailEnd/>
          </a:ln>
        </p:spPr>
        <p:txBody>
          <a:bodyPr/>
          <a:lstStyle/>
          <a:p>
            <a:fld id="{2D48EA03-6691-419D-9794-4823236258DA}" type="slidenum">
              <a:rPr lang="en-US" altLang="en-US" smtClean="0"/>
              <a:pPr/>
              <a:t>21</a:t>
            </a:fld>
            <a:endParaRPr lang="en-US" altLang="en-US"/>
          </a:p>
        </p:txBody>
      </p:sp>
      <p:sp>
        <p:nvSpPr>
          <p:cNvPr id="21507" name="Line 2"/>
          <p:cNvSpPr>
            <a:spLocks noChangeShapeType="1"/>
          </p:cNvSpPr>
          <p:nvPr/>
        </p:nvSpPr>
        <p:spPr bwMode="auto">
          <a:xfrm>
            <a:off x="415925" y="620713"/>
            <a:ext cx="8832850" cy="1587"/>
          </a:xfrm>
          <a:prstGeom prst="line">
            <a:avLst/>
          </a:prstGeom>
          <a:noFill/>
          <a:ln w="127000">
            <a:solidFill>
              <a:srgbClr val="FFCC00"/>
            </a:solidFill>
            <a:round/>
            <a:headEnd/>
            <a:tailEnd/>
          </a:ln>
        </p:spPr>
        <p:txBody>
          <a:bodyPr lIns="0" tIns="0" rIns="0" bIns="0"/>
          <a:lstStyle/>
          <a:p>
            <a:endParaRPr lang="en-US"/>
          </a:p>
        </p:txBody>
      </p:sp>
      <p:sp>
        <p:nvSpPr>
          <p:cNvPr id="21508" name="Rectangle 3"/>
          <p:cNvSpPr>
            <a:spLocks noGrp="1" noChangeArrowheads="1"/>
          </p:cNvSpPr>
          <p:nvPr>
            <p:ph type="title"/>
          </p:nvPr>
        </p:nvSpPr>
        <p:spPr>
          <a:xfrm>
            <a:off x="128588" y="188913"/>
            <a:ext cx="8888412" cy="431800"/>
          </a:xfrm>
        </p:spPr>
        <p:txBody>
          <a:bodyPr rIns="132080"/>
          <a:lstStyle/>
          <a:p>
            <a:pPr indent="0" eaLnBrk="1" hangingPunct="1"/>
            <a:br>
              <a:rPr lang="en-US" altLang="en-US"/>
            </a:br>
            <a:r>
              <a:rPr lang="en-US" altLang="en-US" sz="3200"/>
              <a:t>Concurrency</a:t>
            </a:r>
          </a:p>
        </p:txBody>
      </p:sp>
      <p:sp>
        <p:nvSpPr>
          <p:cNvPr id="21509" name="TextBox 5"/>
          <p:cNvSpPr txBox="1">
            <a:spLocks noChangeArrowheads="1"/>
          </p:cNvSpPr>
          <p:nvPr/>
        </p:nvSpPr>
        <p:spPr bwMode="auto">
          <a:xfrm>
            <a:off x="128588" y="733425"/>
            <a:ext cx="9577387" cy="4154488"/>
          </a:xfrm>
          <a:prstGeom prst="rect">
            <a:avLst/>
          </a:prstGeom>
          <a:noFill/>
          <a:ln w="9525">
            <a:noFill/>
            <a:miter lim="800000"/>
            <a:headEnd/>
            <a:tailEnd/>
          </a:ln>
        </p:spPr>
        <p:txBody>
          <a:bodyPr>
            <a:spAutoFit/>
          </a:bodyPr>
          <a:lstStyle/>
          <a:p>
            <a:pPr marL="457200" indent="-457200" algn="just" eaLnBrk="1" hangingPunct="1">
              <a:buFont typeface="Wingdings" pitchFamily="2" charset="2"/>
              <a:buChar char="ü"/>
            </a:pPr>
            <a:r>
              <a:rPr lang="en-US" altLang="en-US"/>
              <a:t>Both services and applications provide resources that can be </a:t>
            </a:r>
            <a:r>
              <a:rPr lang="en-US" altLang="en-US">
                <a:solidFill>
                  <a:srgbClr val="FF0000"/>
                </a:solidFill>
              </a:rPr>
              <a:t>shared by </a:t>
            </a:r>
            <a:r>
              <a:rPr lang="en-US" altLang="en-US"/>
              <a:t>clients in a distributed system. </a:t>
            </a:r>
          </a:p>
          <a:p>
            <a:pPr marL="457200" indent="-457200" algn="just" eaLnBrk="1" hangingPunct="1">
              <a:buFont typeface="Wingdings" pitchFamily="2" charset="2"/>
              <a:buChar char="ü"/>
            </a:pPr>
            <a:r>
              <a:rPr lang="en-US" altLang="en-US"/>
              <a:t>There is therefore a possibility that </a:t>
            </a:r>
            <a:r>
              <a:rPr lang="en-US" altLang="en-US">
                <a:solidFill>
                  <a:srgbClr val="FF0000"/>
                </a:solidFill>
              </a:rPr>
              <a:t>several clients </a:t>
            </a:r>
            <a:r>
              <a:rPr lang="en-US" altLang="en-US"/>
              <a:t>will attempt to access a </a:t>
            </a:r>
            <a:r>
              <a:rPr lang="en-US" altLang="en-US">
                <a:solidFill>
                  <a:srgbClr val="FF0000"/>
                </a:solidFill>
              </a:rPr>
              <a:t>shared resource </a:t>
            </a:r>
            <a:r>
              <a:rPr lang="en-US" altLang="en-US"/>
              <a:t>at the same time. </a:t>
            </a:r>
          </a:p>
          <a:p>
            <a:pPr marL="457200" indent="-457200" algn="just" eaLnBrk="1" hangingPunct="1">
              <a:buFont typeface="Wingdings" pitchFamily="2" charset="2"/>
              <a:buChar char="ü"/>
            </a:pPr>
            <a:r>
              <a:rPr lang="en-US" altLang="en-US">
                <a:solidFill>
                  <a:srgbClr val="FF0000"/>
                </a:solidFill>
              </a:rPr>
              <a:t>For example</a:t>
            </a:r>
            <a:r>
              <a:rPr lang="en-US" altLang="en-US"/>
              <a:t>, a data structure that records bids for an auction may be accessed very frequently when it gets close to the deadline time.</a:t>
            </a:r>
          </a:p>
          <a:p>
            <a:pPr marL="457200" indent="-457200" algn="just" eaLnBrk="1" hangingPunct="1">
              <a:buFont typeface="Wingdings" pitchFamily="2" charset="2"/>
              <a:buChar char="ü"/>
            </a:pPr>
            <a:r>
              <a:rPr lang="en-US" altLang="en-US"/>
              <a:t>The process that manages a shared resource could take one client request at a time. But that approach </a:t>
            </a:r>
            <a:r>
              <a:rPr lang="en-US" altLang="en-US">
                <a:solidFill>
                  <a:srgbClr val="FF0000"/>
                </a:solidFill>
              </a:rPr>
              <a:t>limits throughput</a:t>
            </a:r>
            <a:r>
              <a:rPr lang="en-US" altLang="en-US"/>
              <a:t>.</a:t>
            </a:r>
          </a:p>
          <a:p>
            <a:pPr marL="457200" indent="-457200" algn="just" eaLnBrk="1" hangingPunct="1">
              <a:buFont typeface="Wingdings" pitchFamily="2" charset="2"/>
              <a:buChar char="ü"/>
            </a:pPr>
            <a:r>
              <a:rPr lang="en-US" altLang="en-US"/>
              <a:t> Therefore services and applications generally </a:t>
            </a:r>
            <a:r>
              <a:rPr lang="en-US" altLang="en-US">
                <a:solidFill>
                  <a:srgbClr val="FF0000"/>
                </a:solidFill>
              </a:rPr>
              <a:t>allow multiple </a:t>
            </a:r>
            <a:r>
              <a:rPr lang="en-US" altLang="en-US"/>
              <a:t>client </a:t>
            </a:r>
            <a:r>
              <a:rPr lang="en-US" altLang="en-US">
                <a:solidFill>
                  <a:srgbClr val="FF0000"/>
                </a:solidFill>
              </a:rPr>
              <a:t>requests</a:t>
            </a:r>
            <a:r>
              <a:rPr lang="en-US" altLang="en-US"/>
              <a:t> to be processed </a:t>
            </a:r>
            <a:r>
              <a:rPr lang="en-US" altLang="en-US">
                <a:solidFill>
                  <a:srgbClr val="FF0000"/>
                </a:solidFill>
              </a:rPr>
              <a:t>concurrently.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miter lim="800000"/>
            <a:headEnd/>
            <a:tailEnd/>
          </a:ln>
        </p:spPr>
        <p:txBody>
          <a:bodyPr/>
          <a:lstStyle/>
          <a:p>
            <a:fld id="{4DADA28A-F22D-4A42-AE8E-5B962FC07180}" type="slidenum">
              <a:rPr lang="en-US" altLang="en-US" smtClean="0"/>
              <a:pPr/>
              <a:t>22</a:t>
            </a:fld>
            <a:endParaRPr lang="en-US" altLang="en-US"/>
          </a:p>
        </p:txBody>
      </p:sp>
      <p:sp>
        <p:nvSpPr>
          <p:cNvPr id="22531" name="Line 2"/>
          <p:cNvSpPr>
            <a:spLocks noChangeShapeType="1"/>
          </p:cNvSpPr>
          <p:nvPr/>
        </p:nvSpPr>
        <p:spPr bwMode="auto">
          <a:xfrm>
            <a:off x="488950" y="620713"/>
            <a:ext cx="8832850" cy="1587"/>
          </a:xfrm>
          <a:prstGeom prst="line">
            <a:avLst/>
          </a:prstGeom>
          <a:noFill/>
          <a:ln w="127000">
            <a:solidFill>
              <a:srgbClr val="FFCC00"/>
            </a:solidFill>
            <a:round/>
            <a:headEnd/>
            <a:tailEnd/>
          </a:ln>
        </p:spPr>
        <p:txBody>
          <a:bodyPr lIns="0" tIns="0" rIns="0" bIns="0"/>
          <a:lstStyle/>
          <a:p>
            <a:endParaRPr lang="en-US"/>
          </a:p>
        </p:txBody>
      </p:sp>
      <p:sp>
        <p:nvSpPr>
          <p:cNvPr id="22532" name="Rectangle 3"/>
          <p:cNvSpPr>
            <a:spLocks noGrp="1" noChangeArrowheads="1"/>
          </p:cNvSpPr>
          <p:nvPr>
            <p:ph type="title"/>
          </p:nvPr>
        </p:nvSpPr>
        <p:spPr>
          <a:xfrm>
            <a:off x="200025" y="115888"/>
            <a:ext cx="8888413" cy="433387"/>
          </a:xfrm>
        </p:spPr>
        <p:txBody>
          <a:bodyPr rIns="132080"/>
          <a:lstStyle/>
          <a:p>
            <a:pPr indent="0" eaLnBrk="1" hangingPunct="1"/>
            <a:r>
              <a:rPr lang="en-US" altLang="en-US" sz="2400" b="1"/>
              <a:t>TRANSPARENCY</a:t>
            </a:r>
            <a:endParaRPr lang="en-GB" altLang="en-US" sz="2400"/>
          </a:p>
        </p:txBody>
      </p:sp>
      <p:sp>
        <p:nvSpPr>
          <p:cNvPr id="22533" name="TextBox 5"/>
          <p:cNvSpPr txBox="1">
            <a:spLocks noChangeArrowheads="1"/>
          </p:cNvSpPr>
          <p:nvPr/>
        </p:nvSpPr>
        <p:spPr bwMode="auto">
          <a:xfrm>
            <a:off x="0" y="692150"/>
            <a:ext cx="9906000" cy="6678613"/>
          </a:xfrm>
          <a:prstGeom prst="rect">
            <a:avLst/>
          </a:prstGeom>
          <a:noFill/>
          <a:ln w="9525">
            <a:noFill/>
            <a:miter lim="800000"/>
            <a:headEnd/>
            <a:tailEnd/>
          </a:ln>
        </p:spPr>
        <p:txBody>
          <a:bodyPr>
            <a:spAutoFit/>
          </a:bodyPr>
          <a:lstStyle/>
          <a:p>
            <a:pPr eaLnBrk="1" hangingPunct="1"/>
            <a:r>
              <a:rPr lang="en-GB" altLang="en-US" sz="2000"/>
              <a:t>Transparency is defined as the concealment from the user and the application programmer of the separation of components in a distributed system, so that the system is perceived as a whole rather than as a collection of independent components. </a:t>
            </a:r>
          </a:p>
          <a:p>
            <a:pPr eaLnBrk="1" hangingPunct="1"/>
            <a:r>
              <a:rPr lang="en-US" altLang="en-US" b="1" i="1"/>
              <a:t>Access transparency</a:t>
            </a:r>
            <a:r>
              <a:rPr lang="en-US" altLang="en-US" i="1"/>
              <a:t> </a:t>
            </a:r>
            <a:r>
              <a:rPr lang="en-US" altLang="en-US"/>
              <a:t>enables local and remote resources to be accessed using identical operations.</a:t>
            </a:r>
            <a:endParaRPr lang="en-GB" altLang="en-US"/>
          </a:p>
          <a:p>
            <a:pPr eaLnBrk="1" hangingPunct="1"/>
            <a:r>
              <a:rPr lang="en-US" altLang="en-US" b="1" i="1"/>
              <a:t>Location transparency</a:t>
            </a:r>
            <a:r>
              <a:rPr lang="en-US" altLang="en-US" i="1"/>
              <a:t> </a:t>
            </a:r>
            <a:r>
              <a:rPr lang="en-US" altLang="en-US"/>
              <a:t>enables resources to be accessed without knowledge of their physical or network location (for example, which building or IP address).</a:t>
            </a:r>
            <a:endParaRPr lang="en-GB" altLang="en-US"/>
          </a:p>
          <a:p>
            <a:pPr eaLnBrk="1" hangingPunct="1"/>
            <a:r>
              <a:rPr lang="en-US" altLang="en-US" b="1" i="1"/>
              <a:t>Concurrency transparency</a:t>
            </a:r>
            <a:r>
              <a:rPr lang="en-US" altLang="en-US" i="1"/>
              <a:t> </a:t>
            </a:r>
            <a:r>
              <a:rPr lang="en-US" altLang="en-US"/>
              <a:t>enables several processes to operate concurrently using shared resources without interference between them.</a:t>
            </a:r>
          </a:p>
          <a:p>
            <a:pPr eaLnBrk="1" hangingPunct="1"/>
            <a:r>
              <a:rPr lang="en-US" altLang="en-US" b="1" i="1"/>
              <a:t>Replication transparency</a:t>
            </a:r>
            <a:r>
              <a:rPr lang="en-US" altLang="en-US" i="1"/>
              <a:t> </a:t>
            </a:r>
            <a:r>
              <a:rPr lang="en-US" altLang="en-US"/>
              <a:t>enables multiple instances of resources to be used to increase reliability and performance without knowledge of the replicas by users or application programmers.</a:t>
            </a:r>
            <a:endParaRPr lang="en-GB" altLang="en-US"/>
          </a:p>
          <a:p>
            <a:pPr eaLnBrk="1" hangingPunct="1"/>
            <a:endParaRPr lang="en-GB" altLang="en-US"/>
          </a:p>
          <a:p>
            <a:pPr eaLnBrk="1" hangingPunct="1"/>
            <a:r>
              <a:rPr lang="en-US" altLang="en-US" sz="2800"/>
              <a:t> </a:t>
            </a:r>
            <a:endParaRPr lang="en-GB" altLang="en-US" sz="2800"/>
          </a:p>
          <a:p>
            <a:pPr eaLnBrk="1" hangingPunct="1"/>
            <a:endParaRPr lang="en-GB" altLang="en-US">
              <a:solidFill>
                <a:schemeClr val="tx1"/>
              </a:solidFill>
              <a:sym typeface="Arial"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fld id="{D464F48D-B4AE-4CAB-84F2-3A0E8E6E032A}" type="slidenum">
              <a:rPr lang="en-US" altLang="en-US" smtClean="0"/>
              <a:pPr/>
              <a:t>23</a:t>
            </a:fld>
            <a:endParaRPr lang="en-US" altLang="en-US"/>
          </a:p>
        </p:txBody>
      </p:sp>
      <p:sp>
        <p:nvSpPr>
          <p:cNvPr id="23555" name="Line 2"/>
          <p:cNvSpPr>
            <a:spLocks noChangeShapeType="1"/>
          </p:cNvSpPr>
          <p:nvPr/>
        </p:nvSpPr>
        <p:spPr bwMode="auto">
          <a:xfrm>
            <a:off x="415925" y="620713"/>
            <a:ext cx="8832850" cy="1587"/>
          </a:xfrm>
          <a:prstGeom prst="line">
            <a:avLst/>
          </a:prstGeom>
          <a:noFill/>
          <a:ln w="127000">
            <a:solidFill>
              <a:srgbClr val="FFCC00"/>
            </a:solidFill>
            <a:round/>
            <a:headEnd/>
            <a:tailEnd/>
          </a:ln>
        </p:spPr>
        <p:txBody>
          <a:bodyPr lIns="0" tIns="0" rIns="0" bIns="0"/>
          <a:lstStyle/>
          <a:p>
            <a:endParaRPr lang="en-US"/>
          </a:p>
        </p:txBody>
      </p:sp>
      <p:sp>
        <p:nvSpPr>
          <p:cNvPr id="23556" name="Rectangle 3"/>
          <p:cNvSpPr>
            <a:spLocks noGrp="1" noChangeArrowheads="1"/>
          </p:cNvSpPr>
          <p:nvPr>
            <p:ph type="title"/>
          </p:nvPr>
        </p:nvSpPr>
        <p:spPr>
          <a:xfrm>
            <a:off x="14288" y="7938"/>
            <a:ext cx="8888412" cy="647700"/>
          </a:xfrm>
        </p:spPr>
        <p:txBody>
          <a:bodyPr rIns="132080"/>
          <a:lstStyle/>
          <a:p>
            <a:pPr indent="0" eaLnBrk="1" hangingPunct="1"/>
            <a:br>
              <a:rPr lang="en-US" altLang="en-US" sz="2800"/>
            </a:br>
            <a:r>
              <a:rPr lang="en-US" altLang="en-US" sz="2800"/>
              <a:t>   contd..</a:t>
            </a:r>
          </a:p>
        </p:txBody>
      </p:sp>
      <p:sp>
        <p:nvSpPr>
          <p:cNvPr id="23557" name="TextBox 5"/>
          <p:cNvSpPr txBox="1">
            <a:spLocks noChangeArrowheads="1"/>
          </p:cNvSpPr>
          <p:nvPr/>
        </p:nvSpPr>
        <p:spPr bwMode="auto">
          <a:xfrm>
            <a:off x="200025" y="846138"/>
            <a:ext cx="9705975" cy="5262562"/>
          </a:xfrm>
          <a:prstGeom prst="rect">
            <a:avLst/>
          </a:prstGeom>
          <a:noFill/>
          <a:ln w="9525">
            <a:noFill/>
            <a:miter lim="800000"/>
            <a:headEnd/>
            <a:tailEnd/>
          </a:ln>
        </p:spPr>
        <p:txBody>
          <a:bodyPr>
            <a:spAutoFit/>
          </a:bodyPr>
          <a:lstStyle/>
          <a:p>
            <a:pPr algn="just" eaLnBrk="1" hangingPunct="1"/>
            <a:r>
              <a:rPr lang="en-US" altLang="en-US" sz="2800" b="1" i="1"/>
              <a:t>Failure transparency</a:t>
            </a:r>
            <a:r>
              <a:rPr lang="en-US" altLang="en-US" sz="2800" i="1"/>
              <a:t> </a:t>
            </a:r>
            <a:r>
              <a:rPr lang="en-US" altLang="en-US" sz="2800"/>
              <a:t>enables the concealment of faults, allowing users and application programs to complete their tasks despite the failure of hardware or software components.</a:t>
            </a:r>
            <a:endParaRPr lang="en-GB" altLang="en-US" sz="2800"/>
          </a:p>
          <a:p>
            <a:pPr algn="just" eaLnBrk="1" hangingPunct="1"/>
            <a:r>
              <a:rPr lang="en-US" altLang="en-US" sz="2800" b="1" i="1"/>
              <a:t>Mobility transparency</a:t>
            </a:r>
            <a:r>
              <a:rPr lang="en-US" altLang="en-US" sz="2800" i="1"/>
              <a:t> </a:t>
            </a:r>
            <a:r>
              <a:rPr lang="en-US" altLang="en-US" sz="2800"/>
              <a:t>allows the movement of resources and clients within a system without affecting the operation of users or programs.</a:t>
            </a:r>
            <a:endParaRPr lang="en-GB" altLang="en-US" sz="2800"/>
          </a:p>
          <a:p>
            <a:pPr algn="just" eaLnBrk="1" hangingPunct="1"/>
            <a:r>
              <a:rPr lang="en-US" altLang="en-US" sz="2800" b="1" i="1"/>
              <a:t>Performance transparency</a:t>
            </a:r>
            <a:r>
              <a:rPr lang="en-US" altLang="en-US" sz="2800" i="1"/>
              <a:t> </a:t>
            </a:r>
            <a:r>
              <a:rPr lang="en-US" altLang="en-US" sz="2800"/>
              <a:t>allows the system to be reconfigured to improve performance as loads vary.</a:t>
            </a:r>
            <a:endParaRPr lang="en-GB" altLang="en-US" sz="2800"/>
          </a:p>
          <a:p>
            <a:pPr algn="just" eaLnBrk="1" hangingPunct="1"/>
            <a:r>
              <a:rPr lang="en-US" altLang="en-US" sz="2800" b="1" i="1"/>
              <a:t>Scaling transparency</a:t>
            </a:r>
            <a:r>
              <a:rPr lang="en-US" altLang="en-US" sz="2800" i="1"/>
              <a:t> </a:t>
            </a:r>
            <a:r>
              <a:rPr lang="en-US" altLang="en-US" sz="2800"/>
              <a:t>allows the system and applications to expand in scale without change to the system structure or the application algorithms.</a:t>
            </a:r>
            <a:endParaRPr lang="en-GB" alt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288" y="0"/>
            <a:ext cx="8888412" cy="692150"/>
          </a:xfrm>
        </p:spPr>
        <p:txBody>
          <a:bodyPr/>
          <a:lstStyle/>
          <a:p>
            <a:pPr indent="0"/>
            <a:r>
              <a:rPr lang="en-GB" sz="3200"/>
              <a:t>Important Questions:</a:t>
            </a:r>
          </a:p>
        </p:txBody>
      </p:sp>
      <p:sp>
        <p:nvSpPr>
          <p:cNvPr id="24579" name="Content Placeholder 2"/>
          <p:cNvSpPr>
            <a:spLocks noGrp="1"/>
          </p:cNvSpPr>
          <p:nvPr>
            <p:ph idx="1"/>
          </p:nvPr>
        </p:nvSpPr>
        <p:spPr>
          <a:xfrm>
            <a:off x="0" y="404813"/>
            <a:ext cx="9906000" cy="5842000"/>
          </a:xfrm>
        </p:spPr>
        <p:txBody>
          <a:bodyPr/>
          <a:lstStyle/>
          <a:p>
            <a:pPr>
              <a:buFontTx/>
              <a:buNone/>
            </a:pPr>
            <a:endParaRPr lang="en-GB" sz="2400">
              <a:solidFill>
                <a:schemeClr val="tx1"/>
              </a:solidFill>
              <a:latin typeface="Times New Roman" pitchFamily="18" charset="0"/>
              <a:cs typeface="Times New Roman" pitchFamily="18" charset="0"/>
            </a:endParaRPr>
          </a:p>
          <a:p>
            <a:pPr>
              <a:buFontTx/>
              <a:buAutoNum type="arabicPeriod"/>
            </a:pPr>
            <a:r>
              <a:rPr lang="en-GB">
                <a:solidFill>
                  <a:schemeClr val="tx1"/>
                </a:solidFill>
                <a:latin typeface="Times New Roman" pitchFamily="18" charset="0"/>
                <a:cs typeface="Times New Roman" pitchFamily="18" charset="0"/>
              </a:rPr>
              <a:t>Define a distributed system and explain the same with two examples.</a:t>
            </a:r>
          </a:p>
          <a:p>
            <a:pPr>
              <a:buFontTx/>
              <a:buAutoNum type="arabicPeriod"/>
            </a:pPr>
            <a:r>
              <a:rPr lang="en-GB">
                <a:solidFill>
                  <a:schemeClr val="tx1"/>
                </a:solidFill>
                <a:latin typeface="Times New Roman" pitchFamily="18" charset="0"/>
                <a:cs typeface="Times New Roman" pitchFamily="18" charset="0"/>
              </a:rPr>
              <a:t>Analyze the different challenges of distributed system.</a:t>
            </a:r>
          </a:p>
          <a:p>
            <a:pPr>
              <a:buFontTx/>
              <a:buAutoNum type="arabicPeriod"/>
            </a:pPr>
            <a:r>
              <a:rPr lang="en-GB">
                <a:solidFill>
                  <a:schemeClr val="tx1"/>
                </a:solidFill>
                <a:latin typeface="Times New Roman" pitchFamily="18" charset="0"/>
                <a:cs typeface="Times New Roman" pitchFamily="18" charset="0"/>
              </a:rPr>
              <a:t>Discuss the types of hardware and software resources which can be shared in distributed system with an illustration.</a:t>
            </a:r>
          </a:p>
          <a:p>
            <a:pPr>
              <a:buFontTx/>
              <a:buAutoNum type="arabicPeriod"/>
            </a:pPr>
            <a:r>
              <a:rPr lang="en-GB">
                <a:solidFill>
                  <a:schemeClr val="tx1"/>
                </a:solidFill>
                <a:latin typeface="Times New Roman" pitchFamily="18" charset="0"/>
                <a:cs typeface="Times New Roman" pitchFamily="18" charset="0"/>
              </a:rPr>
              <a:t>Discuss the Software Layers of distributed system architectural model.</a:t>
            </a:r>
          </a:p>
          <a:p>
            <a:pPr>
              <a:buFontTx/>
              <a:buAutoNum type="arabicPeriod"/>
            </a:pPr>
            <a:r>
              <a:rPr lang="en-GB">
                <a:solidFill>
                  <a:schemeClr val="tx1"/>
                </a:solidFill>
                <a:latin typeface="Times New Roman" pitchFamily="18" charset="0"/>
                <a:cs typeface="Times New Roman" pitchFamily="18" charset="0"/>
              </a:rPr>
              <a:t>What are variations of client-server model?</a:t>
            </a:r>
          </a:p>
          <a:p>
            <a:pPr>
              <a:buFontTx/>
              <a:buAutoNum type="arabicPeriod"/>
            </a:pPr>
            <a:r>
              <a:rPr lang="en-GB">
                <a:solidFill>
                  <a:schemeClr val="tx1"/>
                </a:solidFill>
                <a:latin typeface="Times New Roman" pitchFamily="18" charset="0"/>
                <a:cs typeface="Times New Roman" pitchFamily="18" charset="0"/>
              </a:rPr>
              <a:t>Describe the interaction model of distributed system.</a:t>
            </a:r>
          </a:p>
          <a:p>
            <a:pPr>
              <a:buFontTx/>
              <a:buAutoNum type="arabicPeriod"/>
            </a:pPr>
            <a:r>
              <a:rPr lang="en-GB">
                <a:solidFill>
                  <a:schemeClr val="tx1"/>
                </a:solidFill>
                <a:latin typeface="Times New Roman" pitchFamily="18" charset="0"/>
                <a:cs typeface="Times New Roman" pitchFamily="18" charset="0"/>
              </a:rPr>
              <a:t>Write the design requirements for Distributed architectures.</a:t>
            </a:r>
          </a:p>
          <a:p>
            <a:pPr>
              <a:buFontTx/>
              <a:buAutoNum type="arabicPeriod"/>
            </a:pPr>
            <a:r>
              <a:rPr lang="en-GB">
                <a:solidFill>
                  <a:schemeClr val="tx1"/>
                </a:solidFill>
                <a:latin typeface="Times New Roman" pitchFamily="18" charset="0"/>
                <a:cs typeface="Times New Roman" pitchFamily="18" charset="0"/>
              </a:rPr>
              <a:t>Describe the failure model of distributed system.</a:t>
            </a:r>
          </a:p>
          <a:p>
            <a:pPr>
              <a:buFontTx/>
              <a:buNone/>
            </a:pPr>
            <a:endParaRPr lang="en-GB" sz="2400">
              <a:solidFill>
                <a:schemeClr val="tx1"/>
              </a:solidFill>
              <a:latin typeface="Times New Roman" pitchFamily="18" charset="0"/>
              <a:cs typeface="Times New Roman" pitchFamily="18" charset="0"/>
            </a:endParaRPr>
          </a:p>
          <a:p>
            <a:pPr>
              <a:buFontTx/>
              <a:buNone/>
            </a:pPr>
            <a:endParaRPr lang="en-GB" sz="2400">
              <a:solidFill>
                <a:schemeClr val="tx1"/>
              </a:solidFill>
              <a:latin typeface="Times New Roman" pitchFamily="18" charset="0"/>
              <a:cs typeface="Times New Roman" pitchFamily="18" charset="0"/>
            </a:endParaRPr>
          </a:p>
        </p:txBody>
      </p:sp>
      <p:sp>
        <p:nvSpPr>
          <p:cNvPr id="24580" name="Slide Number Placeholder 3"/>
          <p:cNvSpPr>
            <a:spLocks noGrp="1"/>
          </p:cNvSpPr>
          <p:nvPr>
            <p:ph type="sldNum" sz="quarter" idx="10"/>
          </p:nvPr>
        </p:nvSpPr>
        <p:spPr>
          <a:noFill/>
          <a:ln>
            <a:miter lim="800000"/>
            <a:headEnd/>
            <a:tailEnd/>
          </a:ln>
        </p:spPr>
        <p:txBody>
          <a:bodyPr/>
          <a:lstStyle/>
          <a:p>
            <a:fld id="{5BA1D939-B501-4BF6-A473-4531A44B1B23}" type="slidenum">
              <a:rPr lang="en-US" altLang="en-US" smtClean="0"/>
              <a:pPr/>
              <a:t>24</a:t>
            </a:fld>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miter lim="800000"/>
            <a:headEnd/>
            <a:tailEnd/>
          </a:ln>
        </p:spPr>
        <p:txBody>
          <a:bodyPr/>
          <a:lstStyle/>
          <a:p>
            <a:fld id="{47E4847D-7AC4-4282-8EF7-5AA91F51A325}" type="slidenum">
              <a:rPr lang="en-US" altLang="en-US" smtClean="0"/>
              <a:pPr/>
              <a:t>25</a:t>
            </a:fld>
            <a:endParaRPr lang="en-US" altLang="en-US"/>
          </a:p>
        </p:txBody>
      </p:sp>
      <p:sp>
        <p:nvSpPr>
          <p:cNvPr id="25603"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25604" name="Rectangle 3"/>
          <p:cNvSpPr>
            <a:spLocks noGrp="1" noChangeArrowheads="1"/>
          </p:cNvSpPr>
          <p:nvPr>
            <p:ph type="title"/>
          </p:nvPr>
        </p:nvSpPr>
        <p:spPr>
          <a:xfrm>
            <a:off x="14288" y="260350"/>
            <a:ext cx="8888412" cy="647700"/>
          </a:xfrm>
        </p:spPr>
        <p:txBody>
          <a:bodyPr rIns="132080"/>
          <a:lstStyle/>
          <a:p>
            <a:pPr indent="0" eaLnBrk="1" hangingPunct="1"/>
            <a:br>
              <a:rPr lang="en-US" altLang="en-US"/>
            </a:br>
            <a:endParaRPr lang="en-US" altLang="en-US"/>
          </a:p>
        </p:txBody>
      </p:sp>
      <p:sp>
        <p:nvSpPr>
          <p:cNvPr id="6" name="TextBox 5"/>
          <p:cNvSpPr txBox="1"/>
          <p:nvPr/>
        </p:nvSpPr>
        <p:spPr>
          <a:xfrm>
            <a:off x="174625" y="1341438"/>
            <a:ext cx="9705975" cy="2124075"/>
          </a:xfrm>
          <a:prstGeom prst="rect">
            <a:avLst/>
          </a:prstGeom>
          <a:noFill/>
        </p:spPr>
        <p:txBody>
          <a:bodyPr>
            <a:spAutoFit/>
          </a:bodyPr>
          <a:lstStyle/>
          <a:p>
            <a:pPr algn="ctr" eaLnBrk="1" hangingPunct="1">
              <a:defRPr/>
            </a:pPr>
            <a:endParaRPr lang="en-GB" sz="4400" dirty="0">
              <a:solidFill>
                <a:srgbClr val="FF0000"/>
              </a:solidFill>
              <a:latin typeface="Times" panose="02020603050405020304" pitchFamily="18" charset="0"/>
              <a:sym typeface="Times" panose="02020603050405020304" pitchFamily="18" charset="0"/>
            </a:endParaRPr>
          </a:p>
          <a:p>
            <a:pPr marL="457200" indent="-457200" algn="ctr" eaLnBrk="1" hangingPunct="1">
              <a:buFont typeface="Wingdings" panose="05000000000000000000" pitchFamily="2" charset="2"/>
              <a:buChar char="§"/>
              <a:defRPr/>
            </a:pPr>
            <a:endParaRPr lang="en-GB" sz="4400" dirty="0">
              <a:solidFill>
                <a:srgbClr val="FF0000"/>
              </a:solidFill>
              <a:latin typeface="Times" panose="02020603050405020304" pitchFamily="18" charset="0"/>
              <a:sym typeface="Times" panose="02020603050405020304" pitchFamily="18" charset="0"/>
            </a:endParaRPr>
          </a:p>
          <a:p>
            <a:pPr algn="ctr" eaLnBrk="1" hangingPunct="1">
              <a:defRPr/>
            </a:pPr>
            <a:r>
              <a:rPr lang="en-GB" sz="4400" dirty="0">
                <a:solidFill>
                  <a:srgbClr val="FF0000"/>
                </a:solidFill>
                <a:latin typeface="Times" panose="02020603050405020304" pitchFamily="18" charset="0"/>
                <a:sym typeface="Arial" panose="020B0604020202020204" pitchFamily="34" charset="0"/>
              </a:rPr>
              <a:t>End </a:t>
            </a:r>
            <a:r>
              <a:rPr lang="en-GB" sz="4400">
                <a:solidFill>
                  <a:srgbClr val="FF0000"/>
                </a:solidFill>
                <a:latin typeface="Times" panose="02020603050405020304" pitchFamily="18" charset="0"/>
                <a:sym typeface="Arial" panose="020B0604020202020204" pitchFamily="34" charset="0"/>
              </a:rPr>
              <a:t>of Chapter1</a:t>
            </a:r>
            <a:endParaRPr lang="en-GB" sz="4400" dirty="0">
              <a:solidFill>
                <a:srgbClr val="FF0000"/>
              </a:solidFill>
              <a:latin typeface="Times" panose="02020603050405020304" pitchFamily="18" charset="0"/>
              <a:sym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miter lim="800000"/>
            <a:headEnd/>
            <a:tailEnd/>
          </a:ln>
        </p:spPr>
        <p:txBody>
          <a:bodyPr/>
          <a:lstStyle/>
          <a:p>
            <a:fld id="{00DED5FA-0F9C-4A7C-BC88-7B095AE84BAE}" type="slidenum">
              <a:rPr lang="en-US" altLang="en-US" smtClean="0"/>
              <a:pPr/>
              <a:t>3</a:t>
            </a:fld>
            <a:endParaRPr lang="en-US" altLang="en-US"/>
          </a:p>
        </p:txBody>
      </p:sp>
      <p:sp>
        <p:nvSpPr>
          <p:cNvPr id="5123"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5124" name="Rectangle 3"/>
          <p:cNvSpPr>
            <a:spLocks noGrp="1" noChangeArrowheads="1"/>
          </p:cNvSpPr>
          <p:nvPr>
            <p:ph type="title"/>
          </p:nvPr>
        </p:nvSpPr>
        <p:spPr>
          <a:xfrm>
            <a:off x="0" y="26988"/>
            <a:ext cx="9705975" cy="836612"/>
          </a:xfrm>
        </p:spPr>
        <p:txBody>
          <a:bodyPr rIns="132080"/>
          <a:lstStyle/>
          <a:p>
            <a:pPr indent="0" eaLnBrk="1" hangingPunct="1"/>
            <a:r>
              <a:rPr lang="en-US" altLang="en-US" sz="3600"/>
              <a:t>Characteristics of Distributed Systems are,</a:t>
            </a:r>
            <a:endParaRPr lang="en-GB" altLang="en-US" sz="3600"/>
          </a:p>
        </p:txBody>
      </p:sp>
      <p:sp>
        <p:nvSpPr>
          <p:cNvPr id="5125" name="TextBox 1"/>
          <p:cNvSpPr txBox="1">
            <a:spLocks noChangeArrowheads="1"/>
          </p:cNvSpPr>
          <p:nvPr/>
        </p:nvSpPr>
        <p:spPr bwMode="auto">
          <a:xfrm>
            <a:off x="34925" y="1268413"/>
            <a:ext cx="9704388" cy="4893647"/>
          </a:xfrm>
          <a:prstGeom prst="rect">
            <a:avLst/>
          </a:prstGeom>
          <a:noFill/>
          <a:ln w="9525">
            <a:noFill/>
            <a:miter lim="800000"/>
            <a:headEnd/>
            <a:tailEnd/>
          </a:ln>
        </p:spPr>
        <p:txBody>
          <a:bodyPr>
            <a:spAutoFit/>
          </a:bodyPr>
          <a:lstStyle/>
          <a:p>
            <a:pPr marL="457200" indent="-457200" algn="just" eaLnBrk="1" hangingPunct="1">
              <a:buFont typeface="Wingdings" pitchFamily="2" charset="2"/>
              <a:buChar char="ü"/>
            </a:pPr>
            <a:r>
              <a:rPr lang="en-US" altLang="en-US" b="1" i="1" u="sng" dirty="0"/>
              <a:t>Concurrency</a:t>
            </a:r>
            <a:r>
              <a:rPr lang="en-US" altLang="en-US" b="1" u="sng" dirty="0"/>
              <a:t>: </a:t>
            </a:r>
            <a:r>
              <a:rPr lang="en-US" altLang="en-US" dirty="0"/>
              <a:t>Concurrent programs execution is the norm. I can do my work on my computer while you do your work on yours, </a:t>
            </a:r>
            <a:r>
              <a:rPr lang="en-US" altLang="en-US" dirty="0">
                <a:solidFill>
                  <a:srgbClr val="FF0000"/>
                </a:solidFill>
              </a:rPr>
              <a:t>sharing resources </a:t>
            </a:r>
            <a:r>
              <a:rPr lang="en-US" altLang="en-US" dirty="0"/>
              <a:t>such as web pages or files when necessary. Resources can be added or removed easily.</a:t>
            </a:r>
            <a:endParaRPr lang="en-US" altLang="en-US" b="1" u="sng" dirty="0"/>
          </a:p>
          <a:p>
            <a:pPr marL="457200" indent="-457200" algn="just" eaLnBrk="1" hangingPunct="1">
              <a:buFont typeface="Wingdings" pitchFamily="2" charset="2"/>
              <a:buChar char="ü"/>
            </a:pPr>
            <a:r>
              <a:rPr lang="en-US" altLang="en-US" b="1" u="sng" dirty="0"/>
              <a:t>No global Clock: </a:t>
            </a:r>
            <a:r>
              <a:rPr lang="en-US" altLang="en-US" dirty="0"/>
              <a:t>Close coordination often depends on a shared idea of the time at which the programs’ actions occur. But it turns out that there are </a:t>
            </a:r>
            <a:r>
              <a:rPr lang="en-US" altLang="en-US" dirty="0">
                <a:solidFill>
                  <a:srgbClr val="FF0000"/>
                </a:solidFill>
              </a:rPr>
              <a:t>limits to the accuracy </a:t>
            </a:r>
            <a:r>
              <a:rPr lang="en-US" altLang="en-US" dirty="0"/>
              <a:t>with which the computers in a network can </a:t>
            </a:r>
            <a:r>
              <a:rPr lang="en-US" altLang="en-US" dirty="0">
                <a:solidFill>
                  <a:srgbClr val="FF0000"/>
                </a:solidFill>
              </a:rPr>
              <a:t>synchronize</a:t>
            </a:r>
            <a:r>
              <a:rPr lang="en-US" altLang="en-US" dirty="0"/>
              <a:t> their clocks – there is </a:t>
            </a:r>
            <a:r>
              <a:rPr lang="en-US" altLang="en-US" dirty="0">
                <a:solidFill>
                  <a:srgbClr val="FF0000"/>
                </a:solidFill>
              </a:rPr>
              <a:t>no single global notion </a:t>
            </a:r>
            <a:r>
              <a:rPr lang="en-US" altLang="en-US" dirty="0"/>
              <a:t>of the </a:t>
            </a:r>
            <a:r>
              <a:rPr lang="en-US" altLang="en-US" dirty="0">
                <a:solidFill>
                  <a:srgbClr val="FF0000"/>
                </a:solidFill>
              </a:rPr>
              <a:t>correct time. </a:t>
            </a:r>
            <a:endParaRPr lang="en-US" altLang="en-US" b="1" u="sng" dirty="0">
              <a:solidFill>
                <a:srgbClr val="FF0000"/>
              </a:solidFill>
            </a:endParaRPr>
          </a:p>
          <a:p>
            <a:pPr marL="457200" indent="-457200" algn="just" eaLnBrk="1" hangingPunct="1">
              <a:buFont typeface="Wingdings" pitchFamily="2" charset="2"/>
              <a:buChar char="ü"/>
            </a:pPr>
            <a:r>
              <a:rPr lang="en-US" altLang="en-US" b="1" u="sng" dirty="0"/>
              <a:t>Independent Failure:</a:t>
            </a:r>
            <a:r>
              <a:rPr lang="en-US" altLang="en-US" dirty="0"/>
              <a:t> All computer systems can fail and it is the responsibility of the system designers to plan for the consequences of the possible failures. Each component of the system can fail independently leaving others still running.</a:t>
            </a:r>
            <a:endParaRPr lang="en-GB" altLang="en-US" dirty="0">
              <a:solidFill>
                <a:srgbClr val="FF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miter lim="800000"/>
            <a:headEnd/>
            <a:tailEnd/>
          </a:ln>
        </p:spPr>
        <p:txBody>
          <a:bodyPr/>
          <a:lstStyle/>
          <a:p>
            <a:fld id="{1BB26729-BA3C-4B52-932F-653E02474B14}" type="slidenum">
              <a:rPr lang="en-US" altLang="en-US" smtClean="0"/>
              <a:pPr/>
              <a:t>4</a:t>
            </a:fld>
            <a:endParaRPr lang="en-US" altLang="en-US"/>
          </a:p>
        </p:txBody>
      </p:sp>
      <p:sp>
        <p:nvSpPr>
          <p:cNvPr id="6147"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4099" name="Rectangle 3"/>
          <p:cNvSpPr>
            <a:spLocks noGrp="1" noChangeArrowheads="1"/>
          </p:cNvSpPr>
          <p:nvPr>
            <p:ph type="title"/>
          </p:nvPr>
        </p:nvSpPr>
        <p:spPr>
          <a:xfrm>
            <a:off x="439738" y="115888"/>
            <a:ext cx="8888412" cy="936625"/>
          </a:xfrm>
        </p:spPr>
        <p:txBody>
          <a:bodyPr rIns="132080"/>
          <a:lstStyle/>
          <a:p>
            <a:pPr indent="0" eaLnBrk="1" hangingPunct="1">
              <a:defRPr/>
            </a:pPr>
            <a:r>
              <a:rPr lang="en-US" altLang="en-US" sz="2400" dirty="0">
                <a:sym typeface="Arial" panose="020B0604020202020204" pitchFamily="34" charset="0"/>
              </a:rPr>
              <a:t>Application Areas of Distributed Systems: (i.e. </a:t>
            </a:r>
            <a:r>
              <a:rPr lang="en-US" altLang="en-US" sz="2400" dirty="0">
                <a:solidFill>
                  <a:schemeClr val="accent6"/>
                </a:solidFill>
                <a:sym typeface="Arial" panose="020B0604020202020204" pitchFamily="34" charset="0"/>
              </a:rPr>
              <a:t>where we use?)</a:t>
            </a:r>
            <a:br>
              <a:rPr lang="en-US" altLang="en-US" dirty="0">
                <a:sym typeface="Arial" panose="020B0604020202020204" pitchFamily="34" charset="0"/>
              </a:rPr>
            </a:br>
            <a:endParaRPr lang="en-US" altLang="en-US" dirty="0">
              <a:sym typeface="Arial" panose="020B0604020202020204" pitchFamily="34" charset="0"/>
            </a:endParaRPr>
          </a:p>
        </p:txBody>
      </p:sp>
      <p:graphicFrame>
        <p:nvGraphicFramePr>
          <p:cNvPr id="4164" name="Group 68"/>
          <p:cNvGraphicFramePr>
            <a:graphicFrameLocks noGrp="1"/>
          </p:cNvGraphicFramePr>
          <p:nvPr/>
        </p:nvGraphicFramePr>
        <p:xfrm>
          <a:off x="560388" y="1341438"/>
          <a:ext cx="8929687" cy="5184802"/>
        </p:xfrm>
        <a:graphic>
          <a:graphicData uri="http://schemas.openxmlformats.org/drawingml/2006/table">
            <a:tbl>
              <a:tblPr/>
              <a:tblGrid>
                <a:gridCol w="3797300">
                  <a:extLst>
                    <a:ext uri="{9D8B030D-6E8A-4147-A177-3AD203B41FA5}">
                      <a16:colId xmlns:a16="http://schemas.microsoft.com/office/drawing/2014/main" val="20000"/>
                    </a:ext>
                  </a:extLst>
                </a:gridCol>
                <a:gridCol w="5132387">
                  <a:extLst>
                    <a:ext uri="{9D8B030D-6E8A-4147-A177-3AD203B41FA5}">
                      <a16:colId xmlns:a16="http://schemas.microsoft.com/office/drawing/2014/main" val="20001"/>
                    </a:ext>
                  </a:extLst>
                </a:gridCol>
              </a:tblGrid>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dirty="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Finance and commerce</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eCommerce e.g. Amazon and eBay, PayPal,  online banking and trading </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3262">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The information society</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600" b="0" i="0" u="none" strike="noStrike" cap="none" normalizeH="0" baseline="0">
                          <a:ln>
                            <a:noFill/>
                          </a:ln>
                          <a:solidFill>
                            <a:srgbClr val="663300"/>
                          </a:solidFill>
                          <a:effectLst/>
                          <a:latin typeface="Arial" panose="020B0604020202020204" pitchFamily="34" charset="0"/>
                          <a:ea typeface="ヒラギノ角ゴ ProN W3" pitchFamily="60" charset="-128"/>
                        </a:rPr>
                        <a:t>Web information and  search engines, ebooks, Wikipedia; social networking: Facebook and MySpace</a:t>
                      </a: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Creative industries and entertainment</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online gaming,  music and film in the home, user-generated content, e.g. YouTube, Flickr</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Healthcare</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health informatics, on online patient records, monitoring patients</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Education</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e-learning,  virtual learning environments; distance learning</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Transport and logistics</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GPS in route finding systems, map services: Google Maps, Google Earth</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Science</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The Grid as an enabling technology for collaboration between scientists</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50216">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1" u="none" strike="noStrike" cap="none" normalizeH="0" baseline="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Environmental management</a:t>
                      </a:r>
                    </a:p>
                  </a:txBody>
                  <a:tcPr marL="50800" marR="50800" marT="50790" marB="5079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tabLst>
                          <a:tab pos="914400" algn="l"/>
                        </a:tabLst>
                        <a:defRPr sz="2400">
                          <a:solidFill>
                            <a:srgbClr val="663300"/>
                          </a:solidFill>
                          <a:latin typeface="Arial" panose="020B0604020202020204" pitchFamily="34" charset="0"/>
                          <a:ea typeface="ヒラギノ角ゴ ProN W3" pitchFamily="60" charset="-128"/>
                          <a:sym typeface="Arial" panose="020B0604020202020204" pitchFamily="34" charset="0"/>
                        </a:defRPr>
                      </a:lvl1pPr>
                      <a:lvl2pPr>
                        <a:spcBef>
                          <a:spcPts val="600"/>
                        </a:spcBef>
                        <a:tabLst>
                          <a:tab pos="914400" algn="l"/>
                        </a:tabLst>
                        <a:defRPr sz="2000">
                          <a:solidFill>
                            <a:srgbClr val="663300"/>
                          </a:solidFill>
                          <a:latin typeface="Arial" panose="020B0604020202020204" pitchFamily="34" charset="0"/>
                          <a:ea typeface="ヒラギノ角ゴ ProN W3" pitchFamily="60" charset="-128"/>
                          <a:sym typeface="Arial" panose="020B0604020202020204" pitchFamily="34" charset="0"/>
                        </a:defRPr>
                      </a:lvl2pPr>
                      <a:lvl3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3pPr>
                      <a:lvl4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4pPr>
                      <a:lvl5pPr>
                        <a:spcBef>
                          <a:spcPts val="400"/>
                        </a:spcBef>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5pPr>
                      <a:lvl6pPr marL="4572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6pPr>
                      <a:lvl7pPr marL="9144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7pPr>
                      <a:lvl8pPr marL="13716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8pPr>
                      <a:lvl9pPr marL="1828800" fontAlgn="base">
                        <a:spcBef>
                          <a:spcPts val="400"/>
                        </a:spcBef>
                        <a:spcAft>
                          <a:spcPct val="0"/>
                        </a:spcAft>
                        <a:tabLst>
                          <a:tab pos="914400" algn="l"/>
                        </a:tabLst>
                        <a:defRPr sz="1600">
                          <a:solidFill>
                            <a:srgbClr val="663300"/>
                          </a:solidFill>
                          <a:latin typeface="Arial" panose="020B0604020202020204" pitchFamily="34" charset="0"/>
                          <a:ea typeface="ヒラギノ角ゴ ProN W3" pitchFamily="60" charset="-128"/>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1800" b="0" i="0" u="none" strike="noStrike" cap="none" normalizeH="0" baseline="0" dirty="0">
                          <a:ln>
                            <a:noFill/>
                          </a:ln>
                          <a:solidFill>
                            <a:srgbClr val="663300"/>
                          </a:solidFill>
                          <a:effectLst/>
                          <a:latin typeface="Arial" panose="020B0604020202020204" pitchFamily="34" charset="0"/>
                          <a:ea typeface="ヒラギノ角ゴ ProN W3" pitchFamily="60" charset="-128"/>
                          <a:sym typeface="Arial" panose="020B0604020202020204" pitchFamily="34" charset="0"/>
                        </a:rPr>
                        <a:t>sensor technology to monitor  earthquakes, floods or tsunamis</a:t>
                      </a:r>
                    </a:p>
                  </a:txBody>
                  <a:tcPr marL="50800" marR="50800" marT="50790" marB="5079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miter lim="800000"/>
            <a:headEnd/>
            <a:tailEnd/>
          </a:ln>
        </p:spPr>
        <p:txBody>
          <a:bodyPr/>
          <a:lstStyle/>
          <a:p>
            <a:fld id="{43BE0D8B-216B-4475-9C29-8563EE761A5F}" type="slidenum">
              <a:rPr lang="en-US" altLang="en-US" smtClean="0"/>
              <a:pPr/>
              <a:t>5</a:t>
            </a:fld>
            <a:endParaRPr lang="en-US" altLang="en-US"/>
          </a:p>
        </p:txBody>
      </p:sp>
      <p:sp>
        <p:nvSpPr>
          <p:cNvPr id="7171"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7172" name="Rectangle 3"/>
          <p:cNvSpPr>
            <a:spLocks noGrp="1" noChangeArrowheads="1"/>
          </p:cNvSpPr>
          <p:nvPr>
            <p:ph type="title"/>
          </p:nvPr>
        </p:nvSpPr>
        <p:spPr>
          <a:xfrm>
            <a:off x="439738" y="115888"/>
            <a:ext cx="8888412" cy="936625"/>
          </a:xfrm>
        </p:spPr>
        <p:txBody>
          <a:bodyPr rIns="132080"/>
          <a:lstStyle/>
          <a:p>
            <a:pPr indent="0" eaLnBrk="1" hangingPunct="1"/>
            <a:r>
              <a:rPr lang="en-US" altLang="en-US" sz="2400" dirty="0"/>
              <a:t>1.2 Examples of Distributed Systems:</a:t>
            </a:r>
            <a:br>
              <a:rPr lang="en-US" altLang="en-US" dirty="0"/>
            </a:br>
            <a:endParaRPr lang="en-US" altLang="en-US" dirty="0"/>
          </a:p>
        </p:txBody>
      </p:sp>
      <p:sp>
        <p:nvSpPr>
          <p:cNvPr id="2" name="TextBox 1"/>
          <p:cNvSpPr txBox="1"/>
          <p:nvPr/>
        </p:nvSpPr>
        <p:spPr>
          <a:xfrm>
            <a:off x="200025" y="1773238"/>
            <a:ext cx="9361488" cy="5139869"/>
          </a:xfrm>
          <a:prstGeom prst="rect">
            <a:avLst/>
          </a:prstGeom>
          <a:noFill/>
        </p:spPr>
        <p:txBody>
          <a:bodyPr>
            <a:spAutoFit/>
          </a:bodyPr>
          <a:lstStyle/>
          <a:p>
            <a:pPr eaLnBrk="1" hangingPunct="1">
              <a:defRPr/>
            </a:pPr>
            <a:r>
              <a:rPr lang="en-GB" sz="2800" dirty="0">
                <a:latin typeface="Times" panose="02020603050405020304" pitchFamily="18" charset="0"/>
                <a:sym typeface="Times" panose="02020603050405020304" pitchFamily="18" charset="0"/>
              </a:rPr>
              <a:t>Typical examples of Distributed systems are,</a:t>
            </a:r>
          </a:p>
          <a:p>
            <a:pPr marL="342900" indent="-342900" eaLnBrk="1" hangingPunct="1">
              <a:buFont typeface="Arial" panose="020B0604020202020204" pitchFamily="34" charset="0"/>
              <a:buChar char="•"/>
              <a:defRPr/>
            </a:pPr>
            <a:r>
              <a:rPr lang="en-GB" sz="2800" b="1" dirty="0">
                <a:solidFill>
                  <a:srgbClr val="0070C0"/>
                </a:solidFill>
                <a:latin typeface="Times" panose="02020603050405020304" pitchFamily="18" charset="0"/>
                <a:sym typeface="Times" panose="02020603050405020304" pitchFamily="18" charset="0"/>
              </a:rPr>
              <a:t>The Internet</a:t>
            </a:r>
          </a:p>
          <a:p>
            <a:pPr marL="342900" indent="-342900" eaLnBrk="1" hangingPunct="1">
              <a:buFont typeface="Arial" panose="020B0604020202020204" pitchFamily="34" charset="0"/>
              <a:buChar char="•"/>
              <a:defRPr/>
            </a:pPr>
            <a:r>
              <a:rPr lang="en-GB" sz="2800" b="1" dirty="0">
                <a:solidFill>
                  <a:srgbClr val="0070C0"/>
                </a:solidFill>
                <a:latin typeface="Times" panose="02020603050405020304" pitchFamily="18" charset="0"/>
                <a:sym typeface="Times" panose="02020603050405020304" pitchFamily="18" charset="0"/>
              </a:rPr>
              <a:t>Intranets</a:t>
            </a:r>
          </a:p>
          <a:p>
            <a:pPr marL="342900" indent="-342900" eaLnBrk="1" hangingPunct="1">
              <a:buFont typeface="Arial" panose="020B0604020202020204" pitchFamily="34" charset="0"/>
              <a:buChar char="•"/>
              <a:defRPr/>
            </a:pPr>
            <a:r>
              <a:rPr lang="en-GB" sz="2800" b="1" dirty="0">
                <a:solidFill>
                  <a:srgbClr val="0070C0"/>
                </a:solidFill>
                <a:latin typeface="Times" panose="02020603050405020304" pitchFamily="18" charset="0"/>
                <a:sym typeface="Times" panose="02020603050405020304" pitchFamily="18" charset="0"/>
              </a:rPr>
              <a:t>Mobile and Ubiquitous computing.</a:t>
            </a:r>
          </a:p>
          <a:p>
            <a:pPr eaLnBrk="1" hangingPunct="1">
              <a:defRPr/>
            </a:pPr>
            <a:r>
              <a:rPr lang="en-GB" sz="2800" b="1" dirty="0">
                <a:solidFill>
                  <a:schemeClr val="tx1"/>
                </a:solidFill>
                <a:latin typeface="Times" panose="02020603050405020304" pitchFamily="18" charset="0"/>
                <a:sym typeface="Times" panose="02020603050405020304" pitchFamily="18" charset="0"/>
              </a:rPr>
              <a:t>The Internet:</a:t>
            </a:r>
          </a:p>
          <a:p>
            <a:pPr marL="457200" indent="-457200" algn="just" eaLnBrk="1" hangingPunct="1">
              <a:buFont typeface="Wingdings" panose="05000000000000000000" pitchFamily="2" charset="2"/>
              <a:buChar char="ü"/>
              <a:defRPr/>
            </a:pPr>
            <a:r>
              <a:rPr lang="en-GB" sz="2000" dirty="0">
                <a:solidFill>
                  <a:srgbClr val="FF0000"/>
                </a:solidFill>
                <a:latin typeface="Times" panose="02020603050405020304" pitchFamily="18" charset="0"/>
                <a:sym typeface="Times" panose="02020603050405020304" pitchFamily="18" charset="0"/>
              </a:rPr>
              <a:t>Internet</a:t>
            </a:r>
            <a:r>
              <a:rPr lang="en-GB" sz="2000" dirty="0">
                <a:solidFill>
                  <a:schemeClr val="tx1"/>
                </a:solidFill>
                <a:latin typeface="Times" panose="02020603050405020304" pitchFamily="18" charset="0"/>
                <a:sym typeface="Times" panose="02020603050405020304" pitchFamily="18" charset="0"/>
              </a:rPr>
              <a:t> is a very </a:t>
            </a:r>
            <a:r>
              <a:rPr lang="en-GB" sz="2000" dirty="0">
                <a:solidFill>
                  <a:srgbClr val="FF0000"/>
                </a:solidFill>
                <a:latin typeface="Times" panose="02020603050405020304" pitchFamily="18" charset="0"/>
                <a:sym typeface="Times" panose="02020603050405020304" pitchFamily="18" charset="0"/>
              </a:rPr>
              <a:t>large distributed system</a:t>
            </a:r>
            <a:r>
              <a:rPr lang="en-GB" sz="2000" dirty="0">
                <a:solidFill>
                  <a:schemeClr val="tx1"/>
                </a:solidFill>
                <a:latin typeface="Times" panose="02020603050405020304" pitchFamily="18" charset="0"/>
                <a:sym typeface="Times" panose="02020603050405020304" pitchFamily="18" charset="0"/>
              </a:rPr>
              <a:t>. It enables users, wherever they are, to make use of </a:t>
            </a:r>
            <a:r>
              <a:rPr lang="en-GB" sz="2000" dirty="0">
                <a:solidFill>
                  <a:srgbClr val="FF0000"/>
                </a:solidFill>
                <a:latin typeface="Times" panose="02020603050405020304" pitchFamily="18" charset="0"/>
                <a:sym typeface="Times" panose="02020603050405020304" pitchFamily="18" charset="0"/>
              </a:rPr>
              <a:t>services</a:t>
            </a:r>
            <a:r>
              <a:rPr lang="en-GB" sz="2000" dirty="0">
                <a:solidFill>
                  <a:schemeClr val="tx1"/>
                </a:solidFill>
                <a:latin typeface="Times" panose="02020603050405020304" pitchFamily="18" charset="0"/>
                <a:sym typeface="Times" panose="02020603050405020304" pitchFamily="18" charset="0"/>
              </a:rPr>
              <a:t> like www, email, file transfer. The set of services is </a:t>
            </a:r>
            <a:r>
              <a:rPr lang="en-GB" sz="2000" dirty="0">
                <a:solidFill>
                  <a:srgbClr val="FF0000"/>
                </a:solidFill>
                <a:latin typeface="Times" panose="02020603050405020304" pitchFamily="18" charset="0"/>
                <a:sym typeface="Times" panose="02020603050405020304" pitchFamily="18" charset="0"/>
              </a:rPr>
              <a:t>open-ended.</a:t>
            </a:r>
          </a:p>
          <a:p>
            <a:pPr marL="457200" indent="-457200" algn="just" eaLnBrk="1" hangingPunct="1">
              <a:buFont typeface="Wingdings" panose="05000000000000000000" pitchFamily="2" charset="2"/>
              <a:buChar char="ü"/>
              <a:defRPr/>
            </a:pPr>
            <a:r>
              <a:rPr lang="en-GB" sz="2000" dirty="0">
                <a:solidFill>
                  <a:schemeClr val="tx1"/>
                </a:solidFill>
                <a:latin typeface="Times" panose="02020603050405020304" pitchFamily="18" charset="0"/>
                <a:sym typeface="Times" panose="02020603050405020304" pitchFamily="18" charset="0"/>
              </a:rPr>
              <a:t>It is a vast interconnected collection of computer networks of many different types. The design and construction of the internet communication mechanisms(IP’s) is a major technical achievement enabling a program running anywhere to address messages to programs anywhere else</a:t>
            </a:r>
          </a:p>
          <a:p>
            <a:pPr marL="457200" indent="-457200" algn="just" eaLnBrk="1" hangingPunct="1">
              <a:buFont typeface="Wingdings" panose="05000000000000000000" pitchFamily="2" charset="2"/>
              <a:buChar char="ü"/>
              <a:defRPr/>
            </a:pPr>
            <a:r>
              <a:rPr lang="en-GB" sz="2800" dirty="0">
                <a:solidFill>
                  <a:schemeClr val="tx1"/>
                </a:solidFill>
                <a:latin typeface="Times" panose="02020603050405020304" pitchFamily="18" charset="0"/>
                <a:sym typeface="Times" panose="02020603050405020304" pitchFamily="18" charset="0"/>
              </a:rPr>
              <a:t>Refer figure below.</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grpSp>
        <p:nvGrpSpPr>
          <p:cNvPr id="8195" name="Group 3"/>
          <p:cNvGrpSpPr>
            <a:grpSpLocks/>
          </p:cNvGrpSpPr>
          <p:nvPr/>
        </p:nvGrpSpPr>
        <p:grpSpPr bwMode="auto">
          <a:xfrm>
            <a:off x="273050" y="1341438"/>
            <a:ext cx="9204325" cy="5048250"/>
            <a:chOff x="0" y="0"/>
            <a:chExt cx="5243" cy="2908"/>
          </a:xfrm>
        </p:grpSpPr>
        <p:grpSp>
          <p:nvGrpSpPr>
            <p:cNvPr id="8197" name="Group 4"/>
            <p:cNvGrpSpPr>
              <a:grpSpLocks/>
            </p:cNvGrpSpPr>
            <p:nvPr/>
          </p:nvGrpSpPr>
          <p:grpSpPr bwMode="auto">
            <a:xfrm>
              <a:off x="0" y="0"/>
              <a:ext cx="5243" cy="2525"/>
              <a:chOff x="0" y="0"/>
              <a:chExt cx="5243" cy="2525"/>
            </a:xfrm>
          </p:grpSpPr>
          <p:sp>
            <p:nvSpPr>
              <p:cNvPr id="8484" name="Freeform 5"/>
              <p:cNvSpPr>
                <a:spLocks/>
              </p:cNvSpPr>
              <p:nvPr/>
            </p:nvSpPr>
            <p:spPr bwMode="auto">
              <a:xfrm>
                <a:off x="28" y="676"/>
                <a:ext cx="359" cy="2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20758" y="4278"/>
                    </a:lnTo>
                    <a:lnTo>
                      <a:pt x="17448" y="8661"/>
                    </a:lnTo>
                    <a:lnTo>
                      <a:pt x="9928" y="14400"/>
                    </a:lnTo>
                    <a:lnTo>
                      <a:pt x="4152" y="20139"/>
                    </a:lnTo>
                    <a:lnTo>
                      <a:pt x="0" y="21600"/>
                    </a:lnTo>
                  </a:path>
                </a:pathLst>
              </a:custGeom>
              <a:noFill/>
              <a:ln w="31750">
                <a:solidFill>
                  <a:schemeClr val="tx1"/>
                </a:solidFill>
                <a:round/>
                <a:headEnd/>
                <a:tailEnd/>
              </a:ln>
            </p:spPr>
            <p:txBody>
              <a:bodyPr lIns="0" tIns="0" rIns="0" bIns="0"/>
              <a:lstStyle/>
              <a:p>
                <a:endParaRPr lang="en-US"/>
              </a:p>
            </p:txBody>
          </p:sp>
          <p:sp>
            <p:nvSpPr>
              <p:cNvPr id="8485" name="Freeform 6"/>
              <p:cNvSpPr>
                <a:spLocks/>
              </p:cNvSpPr>
              <p:nvPr/>
            </p:nvSpPr>
            <p:spPr bwMode="auto">
              <a:xfrm>
                <a:off x="193" y="731"/>
                <a:ext cx="235" cy="4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17831" y="8112"/>
                    </a:lnTo>
                    <a:lnTo>
                      <a:pt x="10203" y="14172"/>
                    </a:lnTo>
                    <a:lnTo>
                      <a:pt x="3860" y="19548"/>
                    </a:lnTo>
                    <a:lnTo>
                      <a:pt x="2574" y="21600"/>
                    </a:lnTo>
                    <a:lnTo>
                      <a:pt x="0" y="20232"/>
                    </a:lnTo>
                  </a:path>
                </a:pathLst>
              </a:custGeom>
              <a:noFill/>
              <a:ln w="31750">
                <a:solidFill>
                  <a:schemeClr val="tx1"/>
                </a:solidFill>
                <a:round/>
                <a:headEnd/>
                <a:tailEnd/>
              </a:ln>
            </p:spPr>
            <p:txBody>
              <a:bodyPr lIns="0" tIns="0" rIns="0" bIns="0"/>
              <a:lstStyle/>
              <a:p>
                <a:endParaRPr lang="en-US"/>
              </a:p>
            </p:txBody>
          </p:sp>
          <p:sp>
            <p:nvSpPr>
              <p:cNvPr id="8486" name="Freeform 7"/>
              <p:cNvSpPr>
                <a:spLocks/>
              </p:cNvSpPr>
              <p:nvPr/>
            </p:nvSpPr>
            <p:spPr bwMode="auto">
              <a:xfrm>
                <a:off x="649" y="635"/>
                <a:ext cx="69" cy="4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4070" y="8405"/>
                    </a:lnTo>
                    <a:lnTo>
                      <a:pt x="12835" y="14415"/>
                    </a:lnTo>
                    <a:lnTo>
                      <a:pt x="17217" y="19815"/>
                    </a:lnTo>
                    <a:lnTo>
                      <a:pt x="21600" y="21600"/>
                    </a:lnTo>
                    <a:lnTo>
                      <a:pt x="21600" y="20424"/>
                    </a:lnTo>
                  </a:path>
                </a:pathLst>
              </a:custGeom>
              <a:noFill/>
              <a:ln w="31750">
                <a:solidFill>
                  <a:schemeClr val="tx1"/>
                </a:solidFill>
                <a:round/>
                <a:headEnd/>
                <a:tailEnd/>
              </a:ln>
            </p:spPr>
            <p:txBody>
              <a:bodyPr lIns="0" tIns="0" rIns="0" bIns="0"/>
              <a:lstStyle/>
              <a:p>
                <a:endParaRPr lang="en-US"/>
              </a:p>
            </p:txBody>
          </p:sp>
          <p:sp>
            <p:nvSpPr>
              <p:cNvPr id="8487" name="Freeform 8"/>
              <p:cNvSpPr>
                <a:spLocks/>
              </p:cNvSpPr>
              <p:nvPr/>
            </p:nvSpPr>
            <p:spPr bwMode="auto">
              <a:xfrm>
                <a:off x="469" y="703"/>
                <a:ext cx="97" cy="4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15365" y="8050"/>
                    </a:lnTo>
                    <a:lnTo>
                      <a:pt x="9353" y="14221"/>
                    </a:lnTo>
                    <a:lnTo>
                      <a:pt x="3118" y="19766"/>
                    </a:lnTo>
                    <a:lnTo>
                      <a:pt x="3118" y="21600"/>
                    </a:lnTo>
                    <a:lnTo>
                      <a:pt x="0" y="20393"/>
                    </a:lnTo>
                  </a:path>
                </a:pathLst>
              </a:custGeom>
              <a:noFill/>
              <a:ln w="31750">
                <a:solidFill>
                  <a:schemeClr val="tx1"/>
                </a:solidFill>
                <a:round/>
                <a:headEnd/>
                <a:tailEnd/>
              </a:ln>
            </p:spPr>
            <p:txBody>
              <a:bodyPr lIns="0" tIns="0" rIns="0" bIns="0"/>
              <a:lstStyle/>
              <a:p>
                <a:endParaRPr lang="en-US"/>
              </a:p>
            </p:txBody>
          </p:sp>
          <p:sp>
            <p:nvSpPr>
              <p:cNvPr id="8488" name="Freeform 9"/>
              <p:cNvSpPr>
                <a:spLocks/>
              </p:cNvSpPr>
              <p:nvPr/>
            </p:nvSpPr>
            <p:spPr bwMode="auto">
              <a:xfrm>
                <a:off x="1822" y="359"/>
                <a:ext cx="165" cy="4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17935" y="8405"/>
                    </a:lnTo>
                    <a:lnTo>
                      <a:pt x="10735" y="14415"/>
                    </a:lnTo>
                    <a:lnTo>
                      <a:pt x="3535" y="19815"/>
                    </a:lnTo>
                    <a:lnTo>
                      <a:pt x="1702" y="21600"/>
                    </a:lnTo>
                    <a:lnTo>
                      <a:pt x="0" y="20424"/>
                    </a:lnTo>
                  </a:path>
                </a:pathLst>
              </a:custGeom>
              <a:noFill/>
              <a:ln w="31750">
                <a:solidFill>
                  <a:schemeClr val="tx1"/>
                </a:solidFill>
                <a:round/>
                <a:headEnd/>
                <a:tailEnd/>
              </a:ln>
            </p:spPr>
            <p:txBody>
              <a:bodyPr lIns="0" tIns="0" rIns="0" bIns="0"/>
              <a:lstStyle/>
              <a:p>
                <a:endParaRPr lang="en-US"/>
              </a:p>
            </p:txBody>
          </p:sp>
          <p:sp>
            <p:nvSpPr>
              <p:cNvPr id="8489" name="Freeform 10"/>
              <p:cNvSpPr>
                <a:spLocks/>
              </p:cNvSpPr>
              <p:nvPr/>
            </p:nvSpPr>
            <p:spPr bwMode="auto">
              <a:xfrm>
                <a:off x="2153" y="372"/>
                <a:ext cx="165" cy="4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18065" y="8431"/>
                    </a:lnTo>
                    <a:lnTo>
                      <a:pt x="10735" y="14994"/>
                    </a:lnTo>
                    <a:lnTo>
                      <a:pt x="3535" y="20383"/>
                    </a:lnTo>
                    <a:lnTo>
                      <a:pt x="1702" y="21600"/>
                    </a:lnTo>
                    <a:lnTo>
                      <a:pt x="0" y="20992"/>
                    </a:lnTo>
                  </a:path>
                </a:pathLst>
              </a:custGeom>
              <a:noFill/>
              <a:ln w="31750">
                <a:solidFill>
                  <a:schemeClr val="tx1"/>
                </a:solidFill>
                <a:round/>
                <a:headEnd/>
                <a:tailEnd/>
              </a:ln>
            </p:spPr>
            <p:txBody>
              <a:bodyPr lIns="0" tIns="0" rIns="0" bIns="0"/>
              <a:lstStyle/>
              <a:p>
                <a:endParaRPr lang="en-US"/>
              </a:p>
            </p:txBody>
          </p:sp>
          <p:sp>
            <p:nvSpPr>
              <p:cNvPr id="8490" name="Freeform 11"/>
              <p:cNvSpPr>
                <a:spLocks/>
              </p:cNvSpPr>
              <p:nvPr/>
            </p:nvSpPr>
            <p:spPr bwMode="auto">
              <a:xfrm>
                <a:off x="4691" y="1297"/>
                <a:ext cx="373"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0"/>
                    </a:moveTo>
                    <a:lnTo>
                      <a:pt x="16794" y="8452"/>
                    </a:lnTo>
                    <a:lnTo>
                      <a:pt x="8802" y="17217"/>
                    </a:lnTo>
                    <a:lnTo>
                      <a:pt x="3243" y="21600"/>
                    </a:lnTo>
                    <a:lnTo>
                      <a:pt x="0" y="21600"/>
                    </a:lnTo>
                  </a:path>
                </a:pathLst>
              </a:custGeom>
              <a:noFill/>
              <a:ln w="31750">
                <a:solidFill>
                  <a:schemeClr val="tx1"/>
                </a:solidFill>
                <a:round/>
                <a:headEnd/>
                <a:tailEnd/>
              </a:ln>
            </p:spPr>
            <p:txBody>
              <a:bodyPr lIns="0" tIns="0" rIns="0" bIns="0"/>
              <a:lstStyle/>
              <a:p>
                <a:endParaRPr lang="en-US"/>
              </a:p>
            </p:txBody>
          </p:sp>
          <p:sp>
            <p:nvSpPr>
              <p:cNvPr id="8491" name="Freeform 12"/>
              <p:cNvSpPr>
                <a:spLocks/>
              </p:cNvSpPr>
              <p:nvPr/>
            </p:nvSpPr>
            <p:spPr bwMode="auto">
              <a:xfrm>
                <a:off x="4691" y="979"/>
                <a:ext cx="373"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lnTo>
                      <a:pt x="19979" y="3804"/>
                    </a:lnTo>
                    <a:lnTo>
                      <a:pt x="17604" y="8491"/>
                    </a:lnTo>
                    <a:lnTo>
                      <a:pt x="9613" y="14060"/>
                    </a:lnTo>
                    <a:lnTo>
                      <a:pt x="3996" y="19698"/>
                    </a:lnTo>
                    <a:lnTo>
                      <a:pt x="1621" y="21600"/>
                    </a:lnTo>
                    <a:lnTo>
                      <a:pt x="0" y="20649"/>
                    </a:lnTo>
                  </a:path>
                </a:pathLst>
              </a:custGeom>
              <a:noFill/>
              <a:ln w="31750">
                <a:solidFill>
                  <a:schemeClr val="tx1"/>
                </a:solidFill>
                <a:round/>
                <a:headEnd/>
                <a:tailEnd/>
              </a:ln>
            </p:spPr>
            <p:txBody>
              <a:bodyPr lIns="0" tIns="0" rIns="0" bIns="0"/>
              <a:lstStyle/>
              <a:p>
                <a:endParaRPr lang="en-US"/>
              </a:p>
            </p:txBody>
          </p:sp>
          <p:sp>
            <p:nvSpPr>
              <p:cNvPr id="8492" name="Freeform 13"/>
              <p:cNvSpPr>
                <a:spLocks/>
              </p:cNvSpPr>
              <p:nvPr/>
            </p:nvSpPr>
            <p:spPr bwMode="auto">
              <a:xfrm>
                <a:off x="4526" y="883"/>
                <a:ext cx="165" cy="4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0"/>
                    </a:moveTo>
                    <a:lnTo>
                      <a:pt x="18065" y="8388"/>
                    </a:lnTo>
                    <a:lnTo>
                      <a:pt x="10865" y="14386"/>
                    </a:lnTo>
                    <a:lnTo>
                      <a:pt x="3665" y="19775"/>
                    </a:lnTo>
                    <a:lnTo>
                      <a:pt x="1833" y="21600"/>
                    </a:lnTo>
                    <a:lnTo>
                      <a:pt x="0" y="20383"/>
                    </a:lnTo>
                  </a:path>
                </a:pathLst>
              </a:custGeom>
              <a:noFill/>
              <a:ln w="31750">
                <a:solidFill>
                  <a:schemeClr val="tx1"/>
                </a:solidFill>
                <a:round/>
                <a:headEnd/>
                <a:tailEnd/>
              </a:ln>
            </p:spPr>
            <p:txBody>
              <a:bodyPr lIns="0" tIns="0" rIns="0" bIns="0"/>
              <a:lstStyle/>
              <a:p>
                <a:endParaRPr lang="en-US"/>
              </a:p>
            </p:txBody>
          </p:sp>
          <p:sp>
            <p:nvSpPr>
              <p:cNvPr id="8493" name="Freeform 14"/>
              <p:cNvSpPr>
                <a:spLocks/>
              </p:cNvSpPr>
              <p:nvPr/>
            </p:nvSpPr>
            <p:spPr bwMode="auto">
              <a:xfrm>
                <a:off x="1021" y="124"/>
                <a:ext cx="663" cy="5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912" y="4978"/>
                    </a:moveTo>
                    <a:lnTo>
                      <a:pt x="912" y="3894"/>
                    </a:lnTo>
                    <a:lnTo>
                      <a:pt x="2248" y="2208"/>
                    </a:lnTo>
                    <a:lnTo>
                      <a:pt x="3616" y="1124"/>
                    </a:lnTo>
                    <a:lnTo>
                      <a:pt x="4496" y="1646"/>
                    </a:lnTo>
                    <a:lnTo>
                      <a:pt x="4952" y="1124"/>
                    </a:lnTo>
                    <a:lnTo>
                      <a:pt x="6288" y="1124"/>
                    </a:lnTo>
                    <a:lnTo>
                      <a:pt x="8112" y="1646"/>
                    </a:lnTo>
                    <a:lnTo>
                      <a:pt x="9904" y="1646"/>
                    </a:lnTo>
                    <a:lnTo>
                      <a:pt x="11240" y="2208"/>
                    </a:lnTo>
                    <a:lnTo>
                      <a:pt x="12152" y="1124"/>
                    </a:lnTo>
                    <a:lnTo>
                      <a:pt x="13032" y="0"/>
                    </a:lnTo>
                    <a:lnTo>
                      <a:pt x="14400" y="0"/>
                    </a:lnTo>
                    <a:lnTo>
                      <a:pt x="15280" y="0"/>
                    </a:lnTo>
                    <a:lnTo>
                      <a:pt x="16648" y="0"/>
                    </a:lnTo>
                    <a:lnTo>
                      <a:pt x="17528" y="562"/>
                    </a:lnTo>
                    <a:lnTo>
                      <a:pt x="17984" y="1124"/>
                    </a:lnTo>
                    <a:lnTo>
                      <a:pt x="18896" y="1646"/>
                    </a:lnTo>
                    <a:lnTo>
                      <a:pt x="19776" y="3894"/>
                    </a:lnTo>
                    <a:lnTo>
                      <a:pt x="21144" y="6665"/>
                    </a:lnTo>
                    <a:lnTo>
                      <a:pt x="21600" y="10519"/>
                    </a:lnTo>
                    <a:lnTo>
                      <a:pt x="21600" y="13289"/>
                    </a:lnTo>
                    <a:lnTo>
                      <a:pt x="21144" y="15497"/>
                    </a:lnTo>
                    <a:lnTo>
                      <a:pt x="20688" y="18830"/>
                    </a:lnTo>
                    <a:lnTo>
                      <a:pt x="19776" y="21038"/>
                    </a:lnTo>
                    <a:lnTo>
                      <a:pt x="17984" y="21600"/>
                    </a:lnTo>
                    <a:lnTo>
                      <a:pt x="16648" y="21600"/>
                    </a:lnTo>
                    <a:lnTo>
                      <a:pt x="14856" y="21038"/>
                    </a:lnTo>
                    <a:lnTo>
                      <a:pt x="13488" y="20516"/>
                    </a:lnTo>
                    <a:lnTo>
                      <a:pt x="12152" y="19954"/>
                    </a:lnTo>
                    <a:lnTo>
                      <a:pt x="10784" y="19954"/>
                    </a:lnTo>
                    <a:lnTo>
                      <a:pt x="9448" y="19954"/>
                    </a:lnTo>
                    <a:lnTo>
                      <a:pt x="8536" y="20516"/>
                    </a:lnTo>
                    <a:lnTo>
                      <a:pt x="7200" y="20516"/>
                    </a:lnTo>
                    <a:lnTo>
                      <a:pt x="6288" y="21038"/>
                    </a:lnTo>
                    <a:lnTo>
                      <a:pt x="5408" y="21038"/>
                    </a:lnTo>
                    <a:lnTo>
                      <a:pt x="4040" y="21038"/>
                    </a:lnTo>
                    <a:lnTo>
                      <a:pt x="3160" y="21038"/>
                    </a:lnTo>
                    <a:lnTo>
                      <a:pt x="2704" y="20516"/>
                    </a:lnTo>
                    <a:lnTo>
                      <a:pt x="1792" y="19954"/>
                    </a:lnTo>
                    <a:lnTo>
                      <a:pt x="1792" y="19392"/>
                    </a:lnTo>
                    <a:lnTo>
                      <a:pt x="1368" y="18830"/>
                    </a:lnTo>
                    <a:lnTo>
                      <a:pt x="912" y="17184"/>
                    </a:lnTo>
                    <a:lnTo>
                      <a:pt x="456" y="14413"/>
                    </a:lnTo>
                    <a:lnTo>
                      <a:pt x="0" y="12727"/>
                    </a:lnTo>
                    <a:lnTo>
                      <a:pt x="0" y="10519"/>
                    </a:lnTo>
                    <a:lnTo>
                      <a:pt x="456" y="8311"/>
                    </a:lnTo>
                    <a:lnTo>
                      <a:pt x="456" y="6103"/>
                    </a:lnTo>
                    <a:lnTo>
                      <a:pt x="912" y="4978"/>
                    </a:lnTo>
                    <a:close/>
                    <a:moveTo>
                      <a:pt x="912" y="4978"/>
                    </a:moveTo>
                  </a:path>
                </a:pathLst>
              </a:custGeom>
              <a:solidFill>
                <a:srgbClr val="FFDC99"/>
              </a:solidFill>
              <a:ln w="31750">
                <a:solidFill>
                  <a:srgbClr val="FFDC99"/>
                </a:solidFill>
                <a:round/>
                <a:headEnd/>
                <a:tailEnd/>
              </a:ln>
            </p:spPr>
            <p:txBody>
              <a:bodyPr lIns="0" tIns="0" rIns="0" bIns="0"/>
              <a:lstStyle/>
              <a:p>
                <a:endParaRPr lang="en-US"/>
              </a:p>
            </p:txBody>
          </p:sp>
          <p:sp>
            <p:nvSpPr>
              <p:cNvPr id="8494" name="Rectangle 15"/>
              <p:cNvSpPr>
                <a:spLocks/>
              </p:cNvSpPr>
              <p:nvPr/>
            </p:nvSpPr>
            <p:spPr bwMode="auto">
              <a:xfrm>
                <a:off x="1165" y="406"/>
                <a:ext cx="374"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intranet</a:t>
                </a:r>
              </a:p>
            </p:txBody>
          </p:sp>
          <p:sp>
            <p:nvSpPr>
              <p:cNvPr id="8495" name="Freeform 16"/>
              <p:cNvSpPr>
                <a:spLocks/>
              </p:cNvSpPr>
              <p:nvPr/>
            </p:nvSpPr>
            <p:spPr bwMode="auto">
              <a:xfrm>
                <a:off x="1628" y="497"/>
                <a:ext cx="359" cy="3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971"/>
                    </a:moveTo>
                    <a:lnTo>
                      <a:pt x="19915" y="21600"/>
                    </a:lnTo>
                    <a:lnTo>
                      <a:pt x="0" y="1629"/>
                    </a:lnTo>
                    <a:lnTo>
                      <a:pt x="1685" y="0"/>
                    </a:lnTo>
                    <a:lnTo>
                      <a:pt x="21600" y="19971"/>
                    </a:lnTo>
                    <a:close/>
                    <a:moveTo>
                      <a:pt x="21600" y="19971"/>
                    </a:moveTo>
                  </a:path>
                </a:pathLst>
              </a:custGeom>
              <a:solidFill>
                <a:srgbClr val="FFDC99"/>
              </a:solidFill>
              <a:ln w="31750">
                <a:solidFill>
                  <a:srgbClr val="FFDC99"/>
                </a:solidFill>
                <a:round/>
                <a:headEnd/>
                <a:tailEnd/>
              </a:ln>
            </p:spPr>
            <p:txBody>
              <a:bodyPr lIns="0" tIns="0" rIns="0" bIns="0"/>
              <a:lstStyle/>
              <a:p>
                <a:endParaRPr lang="en-US"/>
              </a:p>
            </p:txBody>
          </p:sp>
          <p:sp>
            <p:nvSpPr>
              <p:cNvPr id="8496" name="Freeform 17"/>
              <p:cNvSpPr>
                <a:spLocks/>
              </p:cNvSpPr>
              <p:nvPr/>
            </p:nvSpPr>
            <p:spPr bwMode="auto">
              <a:xfrm>
                <a:off x="2291" y="414"/>
                <a:ext cx="2469" cy="20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241" y="0"/>
                    </a:moveTo>
                    <a:lnTo>
                      <a:pt x="21600" y="570"/>
                    </a:lnTo>
                    <a:lnTo>
                      <a:pt x="359" y="21600"/>
                    </a:lnTo>
                    <a:lnTo>
                      <a:pt x="0" y="21175"/>
                    </a:lnTo>
                    <a:lnTo>
                      <a:pt x="21241" y="0"/>
                    </a:lnTo>
                    <a:close/>
                    <a:moveTo>
                      <a:pt x="21241" y="0"/>
                    </a:moveTo>
                  </a:path>
                </a:pathLst>
              </a:custGeom>
              <a:solidFill>
                <a:srgbClr val="FFDC99"/>
              </a:solidFill>
              <a:ln w="31750">
                <a:solidFill>
                  <a:srgbClr val="FFDC99"/>
                </a:solidFill>
                <a:round/>
                <a:headEnd/>
                <a:tailEnd/>
              </a:ln>
            </p:spPr>
            <p:txBody>
              <a:bodyPr lIns="0" tIns="0" rIns="0" bIns="0"/>
              <a:lstStyle/>
              <a:p>
                <a:endParaRPr lang="en-US"/>
              </a:p>
            </p:txBody>
          </p:sp>
          <p:sp>
            <p:nvSpPr>
              <p:cNvPr id="8497" name="Freeform 18"/>
              <p:cNvSpPr>
                <a:spLocks/>
              </p:cNvSpPr>
              <p:nvPr/>
            </p:nvSpPr>
            <p:spPr bwMode="auto">
              <a:xfrm>
                <a:off x="3588" y="0"/>
                <a:ext cx="855" cy="5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682" y="5252"/>
                    </a:moveTo>
                    <a:lnTo>
                      <a:pt x="1036" y="3515"/>
                    </a:lnTo>
                    <a:lnTo>
                      <a:pt x="2072" y="2329"/>
                    </a:lnTo>
                    <a:lnTo>
                      <a:pt x="3486" y="1144"/>
                    </a:lnTo>
                    <a:lnTo>
                      <a:pt x="4522" y="1736"/>
                    </a:lnTo>
                    <a:lnTo>
                      <a:pt x="5229" y="1144"/>
                    </a:lnTo>
                    <a:lnTo>
                      <a:pt x="6619" y="1144"/>
                    </a:lnTo>
                    <a:lnTo>
                      <a:pt x="8008" y="1736"/>
                    </a:lnTo>
                    <a:lnTo>
                      <a:pt x="9752" y="1736"/>
                    </a:lnTo>
                    <a:lnTo>
                      <a:pt x="11495" y="1736"/>
                    </a:lnTo>
                    <a:lnTo>
                      <a:pt x="12202" y="1144"/>
                    </a:lnTo>
                    <a:lnTo>
                      <a:pt x="12884" y="593"/>
                    </a:lnTo>
                    <a:lnTo>
                      <a:pt x="14274" y="0"/>
                    </a:lnTo>
                    <a:lnTo>
                      <a:pt x="15335" y="0"/>
                    </a:lnTo>
                    <a:lnTo>
                      <a:pt x="16371" y="0"/>
                    </a:lnTo>
                    <a:lnTo>
                      <a:pt x="17432" y="593"/>
                    </a:lnTo>
                    <a:lnTo>
                      <a:pt x="17760" y="1144"/>
                    </a:lnTo>
                    <a:lnTo>
                      <a:pt x="18821" y="1736"/>
                    </a:lnTo>
                    <a:lnTo>
                      <a:pt x="19857" y="3515"/>
                    </a:lnTo>
                    <a:lnTo>
                      <a:pt x="21246" y="6988"/>
                    </a:lnTo>
                    <a:lnTo>
                      <a:pt x="21600" y="10504"/>
                    </a:lnTo>
                    <a:lnTo>
                      <a:pt x="21600" y="13426"/>
                    </a:lnTo>
                    <a:lnTo>
                      <a:pt x="21246" y="15205"/>
                    </a:lnTo>
                    <a:lnTo>
                      <a:pt x="20918" y="19271"/>
                    </a:lnTo>
                    <a:lnTo>
                      <a:pt x="19503" y="21049"/>
                    </a:lnTo>
                    <a:lnTo>
                      <a:pt x="18114" y="21600"/>
                    </a:lnTo>
                    <a:lnTo>
                      <a:pt x="16724" y="21049"/>
                    </a:lnTo>
                    <a:lnTo>
                      <a:pt x="14981" y="21049"/>
                    </a:lnTo>
                    <a:lnTo>
                      <a:pt x="13592" y="20456"/>
                    </a:lnTo>
                    <a:lnTo>
                      <a:pt x="12202" y="19864"/>
                    </a:lnTo>
                    <a:lnTo>
                      <a:pt x="10787" y="19864"/>
                    </a:lnTo>
                    <a:lnTo>
                      <a:pt x="9398" y="19864"/>
                    </a:lnTo>
                    <a:lnTo>
                      <a:pt x="8362" y="20456"/>
                    </a:lnTo>
                    <a:lnTo>
                      <a:pt x="7301" y="20456"/>
                    </a:lnTo>
                    <a:lnTo>
                      <a:pt x="6265" y="21049"/>
                    </a:lnTo>
                    <a:lnTo>
                      <a:pt x="5229" y="21049"/>
                    </a:lnTo>
                    <a:lnTo>
                      <a:pt x="4168" y="21049"/>
                    </a:lnTo>
                    <a:lnTo>
                      <a:pt x="3486" y="21049"/>
                    </a:lnTo>
                    <a:lnTo>
                      <a:pt x="2425" y="20456"/>
                    </a:lnTo>
                    <a:lnTo>
                      <a:pt x="2072" y="19864"/>
                    </a:lnTo>
                    <a:lnTo>
                      <a:pt x="1743" y="19271"/>
                    </a:lnTo>
                    <a:lnTo>
                      <a:pt x="1389" y="18678"/>
                    </a:lnTo>
                    <a:lnTo>
                      <a:pt x="1036" y="16941"/>
                    </a:lnTo>
                    <a:lnTo>
                      <a:pt x="328" y="14612"/>
                    </a:lnTo>
                    <a:lnTo>
                      <a:pt x="328" y="12282"/>
                    </a:lnTo>
                    <a:lnTo>
                      <a:pt x="0" y="10504"/>
                    </a:lnTo>
                    <a:lnTo>
                      <a:pt x="328" y="8174"/>
                    </a:lnTo>
                    <a:lnTo>
                      <a:pt x="328" y="6438"/>
                    </a:lnTo>
                    <a:lnTo>
                      <a:pt x="682" y="5252"/>
                    </a:lnTo>
                    <a:close/>
                    <a:moveTo>
                      <a:pt x="682" y="5252"/>
                    </a:moveTo>
                  </a:path>
                </a:pathLst>
              </a:custGeom>
              <a:solidFill>
                <a:srgbClr val="FFDC99"/>
              </a:solidFill>
              <a:ln w="31750">
                <a:solidFill>
                  <a:srgbClr val="FFDC99"/>
                </a:solidFill>
                <a:round/>
                <a:headEnd/>
                <a:tailEnd/>
              </a:ln>
            </p:spPr>
            <p:txBody>
              <a:bodyPr lIns="0" tIns="0" rIns="0" bIns="0"/>
              <a:lstStyle/>
              <a:p>
                <a:endParaRPr lang="en-US"/>
              </a:p>
            </p:txBody>
          </p:sp>
          <p:sp>
            <p:nvSpPr>
              <p:cNvPr id="8498" name="Freeform 19"/>
              <p:cNvSpPr>
                <a:spLocks/>
              </p:cNvSpPr>
              <p:nvPr/>
            </p:nvSpPr>
            <p:spPr bwMode="auto">
              <a:xfrm>
                <a:off x="1670" y="676"/>
                <a:ext cx="66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881" y="5184"/>
                    </a:moveTo>
                    <a:lnTo>
                      <a:pt x="1338" y="3726"/>
                    </a:lnTo>
                    <a:lnTo>
                      <a:pt x="2251" y="2214"/>
                    </a:lnTo>
                    <a:lnTo>
                      <a:pt x="3589" y="1458"/>
                    </a:lnTo>
                    <a:lnTo>
                      <a:pt x="4503" y="1458"/>
                    </a:lnTo>
                    <a:lnTo>
                      <a:pt x="5384" y="1458"/>
                    </a:lnTo>
                    <a:lnTo>
                      <a:pt x="6297" y="1458"/>
                    </a:lnTo>
                    <a:lnTo>
                      <a:pt x="8092" y="2214"/>
                    </a:lnTo>
                    <a:lnTo>
                      <a:pt x="9886" y="2214"/>
                    </a:lnTo>
                    <a:lnTo>
                      <a:pt x="11257" y="2214"/>
                    </a:lnTo>
                    <a:lnTo>
                      <a:pt x="12138" y="1458"/>
                    </a:lnTo>
                    <a:lnTo>
                      <a:pt x="13051" y="756"/>
                    </a:lnTo>
                    <a:lnTo>
                      <a:pt x="14389" y="0"/>
                    </a:lnTo>
                    <a:lnTo>
                      <a:pt x="15760" y="0"/>
                    </a:lnTo>
                    <a:lnTo>
                      <a:pt x="16640" y="756"/>
                    </a:lnTo>
                    <a:lnTo>
                      <a:pt x="17554" y="756"/>
                    </a:lnTo>
                    <a:lnTo>
                      <a:pt x="18011" y="1458"/>
                    </a:lnTo>
                    <a:lnTo>
                      <a:pt x="18892" y="2214"/>
                    </a:lnTo>
                    <a:lnTo>
                      <a:pt x="20262" y="3726"/>
                    </a:lnTo>
                    <a:lnTo>
                      <a:pt x="21143" y="6696"/>
                    </a:lnTo>
                    <a:lnTo>
                      <a:pt x="21600" y="11178"/>
                    </a:lnTo>
                    <a:lnTo>
                      <a:pt x="21600" y="13392"/>
                    </a:lnTo>
                    <a:lnTo>
                      <a:pt x="21600" y="15660"/>
                    </a:lnTo>
                    <a:lnTo>
                      <a:pt x="20686" y="19386"/>
                    </a:lnTo>
                    <a:lnTo>
                      <a:pt x="19805" y="20844"/>
                    </a:lnTo>
                    <a:lnTo>
                      <a:pt x="18435" y="21600"/>
                    </a:lnTo>
                    <a:lnTo>
                      <a:pt x="16640" y="21600"/>
                    </a:lnTo>
                    <a:lnTo>
                      <a:pt x="15303" y="20844"/>
                    </a:lnTo>
                    <a:lnTo>
                      <a:pt x="13508" y="20844"/>
                    </a:lnTo>
                    <a:lnTo>
                      <a:pt x="12138" y="20088"/>
                    </a:lnTo>
                    <a:lnTo>
                      <a:pt x="10800" y="20088"/>
                    </a:lnTo>
                    <a:lnTo>
                      <a:pt x="9430" y="20088"/>
                    </a:lnTo>
                    <a:lnTo>
                      <a:pt x="8549" y="20088"/>
                    </a:lnTo>
                    <a:lnTo>
                      <a:pt x="7211" y="20844"/>
                    </a:lnTo>
                    <a:lnTo>
                      <a:pt x="6297" y="20844"/>
                    </a:lnTo>
                    <a:lnTo>
                      <a:pt x="5384" y="20844"/>
                    </a:lnTo>
                    <a:lnTo>
                      <a:pt x="4503" y="20844"/>
                    </a:lnTo>
                    <a:lnTo>
                      <a:pt x="3589" y="20844"/>
                    </a:lnTo>
                    <a:lnTo>
                      <a:pt x="2708" y="20844"/>
                    </a:lnTo>
                    <a:lnTo>
                      <a:pt x="1795" y="20088"/>
                    </a:lnTo>
                    <a:lnTo>
                      <a:pt x="1795" y="19386"/>
                    </a:lnTo>
                    <a:lnTo>
                      <a:pt x="1338" y="18630"/>
                    </a:lnTo>
                    <a:lnTo>
                      <a:pt x="881" y="17118"/>
                    </a:lnTo>
                    <a:lnTo>
                      <a:pt x="457" y="14904"/>
                    </a:lnTo>
                    <a:lnTo>
                      <a:pt x="457" y="12636"/>
                    </a:lnTo>
                    <a:lnTo>
                      <a:pt x="0" y="10422"/>
                    </a:lnTo>
                    <a:lnTo>
                      <a:pt x="457" y="8910"/>
                    </a:lnTo>
                    <a:lnTo>
                      <a:pt x="457" y="6696"/>
                    </a:lnTo>
                    <a:lnTo>
                      <a:pt x="881" y="5184"/>
                    </a:lnTo>
                    <a:close/>
                    <a:moveTo>
                      <a:pt x="881" y="5184"/>
                    </a:moveTo>
                  </a:path>
                </a:pathLst>
              </a:custGeom>
              <a:solidFill>
                <a:srgbClr val="FFDC99"/>
              </a:solidFill>
              <a:ln w="31750">
                <a:solidFill>
                  <a:srgbClr val="FFDC99"/>
                </a:solidFill>
                <a:round/>
                <a:headEnd/>
                <a:tailEnd/>
              </a:ln>
            </p:spPr>
            <p:txBody>
              <a:bodyPr lIns="0" tIns="0" rIns="0" bIns="0"/>
              <a:lstStyle/>
              <a:p>
                <a:endParaRPr lang="en-US"/>
              </a:p>
            </p:txBody>
          </p:sp>
          <p:sp>
            <p:nvSpPr>
              <p:cNvPr id="8499" name="Freeform 20"/>
              <p:cNvSpPr>
                <a:spLocks/>
              </p:cNvSpPr>
              <p:nvPr/>
            </p:nvSpPr>
            <p:spPr bwMode="auto">
              <a:xfrm>
                <a:off x="1021" y="1117"/>
                <a:ext cx="649" cy="4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466" y="5225"/>
                    </a:moveTo>
                    <a:lnTo>
                      <a:pt x="932" y="3717"/>
                    </a:lnTo>
                    <a:lnTo>
                      <a:pt x="1831" y="2262"/>
                    </a:lnTo>
                    <a:lnTo>
                      <a:pt x="3228" y="1508"/>
                    </a:lnTo>
                    <a:lnTo>
                      <a:pt x="4127" y="1508"/>
                    </a:lnTo>
                    <a:lnTo>
                      <a:pt x="5059" y="1508"/>
                    </a:lnTo>
                    <a:lnTo>
                      <a:pt x="6423" y="1508"/>
                    </a:lnTo>
                    <a:lnTo>
                      <a:pt x="7821" y="1508"/>
                    </a:lnTo>
                    <a:lnTo>
                      <a:pt x="9652" y="2262"/>
                    </a:lnTo>
                    <a:lnTo>
                      <a:pt x="11482" y="2262"/>
                    </a:lnTo>
                    <a:lnTo>
                      <a:pt x="12414" y="1508"/>
                    </a:lnTo>
                    <a:lnTo>
                      <a:pt x="12880" y="0"/>
                    </a:lnTo>
                    <a:lnTo>
                      <a:pt x="14245" y="0"/>
                    </a:lnTo>
                    <a:lnTo>
                      <a:pt x="15609" y="0"/>
                    </a:lnTo>
                    <a:lnTo>
                      <a:pt x="16541" y="0"/>
                    </a:lnTo>
                    <a:lnTo>
                      <a:pt x="17473" y="754"/>
                    </a:lnTo>
                    <a:lnTo>
                      <a:pt x="17906" y="1508"/>
                    </a:lnTo>
                    <a:lnTo>
                      <a:pt x="18838" y="2262"/>
                    </a:lnTo>
                    <a:lnTo>
                      <a:pt x="20202" y="3717"/>
                    </a:lnTo>
                    <a:lnTo>
                      <a:pt x="21134" y="6733"/>
                    </a:lnTo>
                    <a:lnTo>
                      <a:pt x="21600" y="10450"/>
                    </a:lnTo>
                    <a:lnTo>
                      <a:pt x="21600" y="13412"/>
                    </a:lnTo>
                    <a:lnTo>
                      <a:pt x="21600" y="14867"/>
                    </a:lnTo>
                    <a:lnTo>
                      <a:pt x="21134" y="18584"/>
                    </a:lnTo>
                    <a:lnTo>
                      <a:pt x="19769" y="20846"/>
                    </a:lnTo>
                    <a:lnTo>
                      <a:pt x="18372" y="21600"/>
                    </a:lnTo>
                    <a:lnTo>
                      <a:pt x="16541" y="20846"/>
                    </a:lnTo>
                    <a:lnTo>
                      <a:pt x="15177" y="20846"/>
                    </a:lnTo>
                    <a:lnTo>
                      <a:pt x="13779" y="20092"/>
                    </a:lnTo>
                    <a:lnTo>
                      <a:pt x="12414" y="20092"/>
                    </a:lnTo>
                    <a:lnTo>
                      <a:pt x="10584" y="20092"/>
                    </a:lnTo>
                    <a:lnTo>
                      <a:pt x="9186" y="20092"/>
                    </a:lnTo>
                    <a:lnTo>
                      <a:pt x="8287" y="20092"/>
                    </a:lnTo>
                    <a:lnTo>
                      <a:pt x="7355" y="20092"/>
                    </a:lnTo>
                    <a:lnTo>
                      <a:pt x="5991" y="20846"/>
                    </a:lnTo>
                    <a:lnTo>
                      <a:pt x="5059" y="20846"/>
                    </a:lnTo>
                    <a:lnTo>
                      <a:pt x="4127" y="20846"/>
                    </a:lnTo>
                    <a:lnTo>
                      <a:pt x="3228" y="20846"/>
                    </a:lnTo>
                    <a:lnTo>
                      <a:pt x="2296" y="20092"/>
                    </a:lnTo>
                    <a:lnTo>
                      <a:pt x="1831" y="20092"/>
                    </a:lnTo>
                    <a:lnTo>
                      <a:pt x="1398" y="19338"/>
                    </a:lnTo>
                    <a:lnTo>
                      <a:pt x="1398" y="18584"/>
                    </a:lnTo>
                    <a:lnTo>
                      <a:pt x="932" y="17129"/>
                    </a:lnTo>
                    <a:lnTo>
                      <a:pt x="0" y="14167"/>
                    </a:lnTo>
                    <a:lnTo>
                      <a:pt x="0" y="12658"/>
                    </a:lnTo>
                    <a:lnTo>
                      <a:pt x="0" y="10450"/>
                    </a:lnTo>
                    <a:lnTo>
                      <a:pt x="0" y="8188"/>
                    </a:lnTo>
                    <a:lnTo>
                      <a:pt x="0" y="5979"/>
                    </a:lnTo>
                    <a:lnTo>
                      <a:pt x="466" y="5225"/>
                    </a:lnTo>
                    <a:close/>
                    <a:moveTo>
                      <a:pt x="466" y="5225"/>
                    </a:moveTo>
                  </a:path>
                </a:pathLst>
              </a:custGeom>
              <a:solidFill>
                <a:srgbClr val="FFDC99"/>
              </a:solidFill>
              <a:ln w="31750">
                <a:solidFill>
                  <a:srgbClr val="FFDC99"/>
                </a:solidFill>
                <a:round/>
                <a:headEnd/>
                <a:tailEnd/>
              </a:ln>
            </p:spPr>
            <p:txBody>
              <a:bodyPr lIns="0" tIns="0" rIns="0" bIns="0"/>
              <a:lstStyle/>
              <a:p>
                <a:endParaRPr lang="en-US"/>
              </a:p>
            </p:txBody>
          </p:sp>
          <p:sp>
            <p:nvSpPr>
              <p:cNvPr id="8500" name="Freeform 21"/>
              <p:cNvSpPr>
                <a:spLocks/>
              </p:cNvSpPr>
              <p:nvPr/>
            </p:nvSpPr>
            <p:spPr bwMode="auto">
              <a:xfrm>
                <a:off x="4388" y="1766"/>
                <a:ext cx="855" cy="5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707" y="5111"/>
                    </a:moveTo>
                    <a:lnTo>
                      <a:pt x="1036" y="3998"/>
                    </a:lnTo>
                    <a:lnTo>
                      <a:pt x="2451" y="2267"/>
                    </a:lnTo>
                    <a:lnTo>
                      <a:pt x="3486" y="1690"/>
                    </a:lnTo>
                    <a:lnTo>
                      <a:pt x="4522" y="1690"/>
                    </a:lnTo>
                    <a:lnTo>
                      <a:pt x="5229" y="1690"/>
                    </a:lnTo>
                    <a:lnTo>
                      <a:pt x="6619" y="1690"/>
                    </a:lnTo>
                    <a:lnTo>
                      <a:pt x="8008" y="1690"/>
                    </a:lnTo>
                    <a:lnTo>
                      <a:pt x="9752" y="2267"/>
                    </a:lnTo>
                    <a:lnTo>
                      <a:pt x="11495" y="2267"/>
                    </a:lnTo>
                    <a:lnTo>
                      <a:pt x="12202" y="1154"/>
                    </a:lnTo>
                    <a:lnTo>
                      <a:pt x="12884" y="577"/>
                    </a:lnTo>
                    <a:lnTo>
                      <a:pt x="14299" y="0"/>
                    </a:lnTo>
                    <a:lnTo>
                      <a:pt x="15688" y="0"/>
                    </a:lnTo>
                    <a:lnTo>
                      <a:pt x="16371" y="577"/>
                    </a:lnTo>
                    <a:lnTo>
                      <a:pt x="17432" y="1154"/>
                    </a:lnTo>
                    <a:lnTo>
                      <a:pt x="17785" y="1690"/>
                    </a:lnTo>
                    <a:lnTo>
                      <a:pt x="18821" y="2267"/>
                    </a:lnTo>
                    <a:lnTo>
                      <a:pt x="19857" y="3998"/>
                    </a:lnTo>
                    <a:lnTo>
                      <a:pt x="21272" y="6843"/>
                    </a:lnTo>
                    <a:lnTo>
                      <a:pt x="21600" y="10800"/>
                    </a:lnTo>
                    <a:lnTo>
                      <a:pt x="21600" y="13067"/>
                    </a:lnTo>
                    <a:lnTo>
                      <a:pt x="21272" y="15334"/>
                    </a:lnTo>
                    <a:lnTo>
                      <a:pt x="20918" y="18756"/>
                    </a:lnTo>
                    <a:lnTo>
                      <a:pt x="19528" y="20487"/>
                    </a:lnTo>
                    <a:lnTo>
                      <a:pt x="18114" y="21600"/>
                    </a:lnTo>
                    <a:lnTo>
                      <a:pt x="16724" y="21023"/>
                    </a:lnTo>
                    <a:lnTo>
                      <a:pt x="14981" y="20487"/>
                    </a:lnTo>
                    <a:lnTo>
                      <a:pt x="13592" y="19910"/>
                    </a:lnTo>
                    <a:lnTo>
                      <a:pt x="12202" y="19910"/>
                    </a:lnTo>
                    <a:lnTo>
                      <a:pt x="10813" y="19910"/>
                    </a:lnTo>
                    <a:lnTo>
                      <a:pt x="9398" y="19910"/>
                    </a:lnTo>
                    <a:lnTo>
                      <a:pt x="8362" y="19910"/>
                    </a:lnTo>
                    <a:lnTo>
                      <a:pt x="7326" y="20487"/>
                    </a:lnTo>
                    <a:lnTo>
                      <a:pt x="6265" y="20487"/>
                    </a:lnTo>
                    <a:lnTo>
                      <a:pt x="5229" y="21023"/>
                    </a:lnTo>
                    <a:lnTo>
                      <a:pt x="4194" y="21023"/>
                    </a:lnTo>
                    <a:lnTo>
                      <a:pt x="3486" y="20487"/>
                    </a:lnTo>
                    <a:lnTo>
                      <a:pt x="2779" y="20487"/>
                    </a:lnTo>
                    <a:lnTo>
                      <a:pt x="2097" y="19333"/>
                    </a:lnTo>
                    <a:lnTo>
                      <a:pt x="1743" y="19333"/>
                    </a:lnTo>
                    <a:lnTo>
                      <a:pt x="1389" y="18756"/>
                    </a:lnTo>
                    <a:lnTo>
                      <a:pt x="1036" y="16489"/>
                    </a:lnTo>
                    <a:lnTo>
                      <a:pt x="354" y="14221"/>
                    </a:lnTo>
                    <a:lnTo>
                      <a:pt x="354" y="12490"/>
                    </a:lnTo>
                    <a:lnTo>
                      <a:pt x="0" y="10800"/>
                    </a:lnTo>
                    <a:lnTo>
                      <a:pt x="354" y="8533"/>
                    </a:lnTo>
                    <a:lnTo>
                      <a:pt x="354" y="6266"/>
                    </a:lnTo>
                    <a:lnTo>
                      <a:pt x="707" y="5111"/>
                    </a:lnTo>
                    <a:close/>
                    <a:moveTo>
                      <a:pt x="707" y="5111"/>
                    </a:moveTo>
                  </a:path>
                </a:pathLst>
              </a:custGeom>
              <a:solidFill>
                <a:srgbClr val="FFDC99"/>
              </a:solidFill>
              <a:ln w="31750">
                <a:solidFill>
                  <a:srgbClr val="FFDC99"/>
                </a:solidFill>
                <a:round/>
                <a:headEnd/>
                <a:tailEnd/>
              </a:ln>
            </p:spPr>
            <p:txBody>
              <a:bodyPr lIns="0" tIns="0" rIns="0" bIns="0"/>
              <a:lstStyle/>
              <a:p>
                <a:endParaRPr lang="en-US"/>
              </a:p>
            </p:txBody>
          </p:sp>
          <p:sp>
            <p:nvSpPr>
              <p:cNvPr id="8501" name="Freeform 22"/>
              <p:cNvSpPr>
                <a:spLocks/>
              </p:cNvSpPr>
              <p:nvPr/>
            </p:nvSpPr>
            <p:spPr bwMode="auto">
              <a:xfrm>
                <a:off x="4347" y="1173"/>
                <a:ext cx="496" cy="4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566" y="4856"/>
                    </a:moveTo>
                    <a:lnTo>
                      <a:pt x="566" y="4148"/>
                    </a:lnTo>
                    <a:lnTo>
                      <a:pt x="1785" y="2074"/>
                    </a:lnTo>
                    <a:lnTo>
                      <a:pt x="3005" y="1366"/>
                    </a:lnTo>
                    <a:lnTo>
                      <a:pt x="4181" y="1366"/>
                    </a:lnTo>
                    <a:lnTo>
                      <a:pt x="4790" y="1366"/>
                    </a:lnTo>
                    <a:lnTo>
                      <a:pt x="6010" y="1366"/>
                    </a:lnTo>
                    <a:lnTo>
                      <a:pt x="7795" y="2074"/>
                    </a:lnTo>
                    <a:lnTo>
                      <a:pt x="9581" y="2074"/>
                    </a:lnTo>
                    <a:lnTo>
                      <a:pt x="10800" y="2074"/>
                    </a:lnTo>
                    <a:lnTo>
                      <a:pt x="11976" y="1366"/>
                    </a:lnTo>
                    <a:lnTo>
                      <a:pt x="12585" y="658"/>
                    </a:lnTo>
                    <a:lnTo>
                      <a:pt x="13805" y="0"/>
                    </a:lnTo>
                    <a:lnTo>
                      <a:pt x="14981" y="0"/>
                    </a:lnTo>
                    <a:lnTo>
                      <a:pt x="16200" y="0"/>
                    </a:lnTo>
                    <a:lnTo>
                      <a:pt x="17419" y="658"/>
                    </a:lnTo>
                    <a:lnTo>
                      <a:pt x="17985" y="1366"/>
                    </a:lnTo>
                    <a:lnTo>
                      <a:pt x="18595" y="2074"/>
                    </a:lnTo>
                    <a:lnTo>
                      <a:pt x="19815" y="4148"/>
                    </a:lnTo>
                    <a:lnTo>
                      <a:pt x="20990" y="6981"/>
                    </a:lnTo>
                    <a:lnTo>
                      <a:pt x="20990" y="11129"/>
                    </a:lnTo>
                    <a:lnTo>
                      <a:pt x="21600" y="13253"/>
                    </a:lnTo>
                    <a:lnTo>
                      <a:pt x="20990" y="15327"/>
                    </a:lnTo>
                    <a:lnTo>
                      <a:pt x="20424" y="18818"/>
                    </a:lnTo>
                    <a:lnTo>
                      <a:pt x="19205" y="20942"/>
                    </a:lnTo>
                    <a:lnTo>
                      <a:pt x="17985" y="21600"/>
                    </a:lnTo>
                    <a:lnTo>
                      <a:pt x="16200" y="21600"/>
                    </a:lnTo>
                    <a:lnTo>
                      <a:pt x="14981" y="20942"/>
                    </a:lnTo>
                    <a:lnTo>
                      <a:pt x="13195" y="20234"/>
                    </a:lnTo>
                    <a:lnTo>
                      <a:pt x="11976" y="20234"/>
                    </a:lnTo>
                    <a:lnTo>
                      <a:pt x="10800" y="20234"/>
                    </a:lnTo>
                    <a:lnTo>
                      <a:pt x="9015" y="20234"/>
                    </a:lnTo>
                    <a:lnTo>
                      <a:pt x="7795" y="20234"/>
                    </a:lnTo>
                    <a:lnTo>
                      <a:pt x="7185" y="20942"/>
                    </a:lnTo>
                    <a:lnTo>
                      <a:pt x="6010" y="20942"/>
                    </a:lnTo>
                    <a:lnTo>
                      <a:pt x="4790" y="20942"/>
                    </a:lnTo>
                    <a:lnTo>
                      <a:pt x="4181" y="20942"/>
                    </a:lnTo>
                    <a:lnTo>
                      <a:pt x="3005" y="20942"/>
                    </a:lnTo>
                    <a:lnTo>
                      <a:pt x="2395" y="20942"/>
                    </a:lnTo>
                    <a:lnTo>
                      <a:pt x="1785" y="20234"/>
                    </a:lnTo>
                    <a:lnTo>
                      <a:pt x="1176" y="19526"/>
                    </a:lnTo>
                    <a:lnTo>
                      <a:pt x="1176" y="18818"/>
                    </a:lnTo>
                    <a:lnTo>
                      <a:pt x="566" y="17452"/>
                    </a:lnTo>
                    <a:lnTo>
                      <a:pt x="0" y="14619"/>
                    </a:lnTo>
                    <a:lnTo>
                      <a:pt x="0" y="12545"/>
                    </a:lnTo>
                    <a:lnTo>
                      <a:pt x="0" y="10471"/>
                    </a:lnTo>
                    <a:lnTo>
                      <a:pt x="0" y="8347"/>
                    </a:lnTo>
                    <a:lnTo>
                      <a:pt x="0" y="6273"/>
                    </a:lnTo>
                    <a:lnTo>
                      <a:pt x="566" y="4856"/>
                    </a:lnTo>
                    <a:close/>
                    <a:moveTo>
                      <a:pt x="566" y="4856"/>
                    </a:moveTo>
                  </a:path>
                </a:pathLst>
              </a:custGeom>
              <a:solidFill>
                <a:srgbClr val="FFDC99"/>
              </a:solidFill>
              <a:ln w="31750">
                <a:solidFill>
                  <a:srgbClr val="FFDC99"/>
                </a:solidFill>
                <a:round/>
                <a:headEnd/>
                <a:tailEnd/>
              </a:ln>
            </p:spPr>
            <p:txBody>
              <a:bodyPr lIns="0" tIns="0" rIns="0" bIns="0"/>
              <a:lstStyle/>
              <a:p>
                <a:endParaRPr lang="en-US"/>
              </a:p>
            </p:txBody>
          </p:sp>
          <p:sp>
            <p:nvSpPr>
              <p:cNvPr id="8502" name="Freeform 23"/>
              <p:cNvSpPr>
                <a:spLocks/>
              </p:cNvSpPr>
              <p:nvPr/>
            </p:nvSpPr>
            <p:spPr bwMode="auto">
              <a:xfrm>
                <a:off x="345" y="483"/>
                <a:ext cx="386" cy="3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0" y="5416"/>
                    </a:moveTo>
                    <a:lnTo>
                      <a:pt x="783" y="3589"/>
                    </a:lnTo>
                    <a:lnTo>
                      <a:pt x="1567" y="1762"/>
                    </a:lnTo>
                    <a:lnTo>
                      <a:pt x="3078" y="1762"/>
                    </a:lnTo>
                    <a:lnTo>
                      <a:pt x="3861" y="1762"/>
                    </a:lnTo>
                    <a:lnTo>
                      <a:pt x="4645" y="1762"/>
                    </a:lnTo>
                    <a:lnTo>
                      <a:pt x="6211" y="1762"/>
                    </a:lnTo>
                    <a:lnTo>
                      <a:pt x="7722" y="1762"/>
                    </a:lnTo>
                    <a:lnTo>
                      <a:pt x="9289" y="1762"/>
                    </a:lnTo>
                    <a:lnTo>
                      <a:pt x="10800" y="1762"/>
                    </a:lnTo>
                    <a:lnTo>
                      <a:pt x="11583" y="914"/>
                    </a:lnTo>
                    <a:lnTo>
                      <a:pt x="12367" y="0"/>
                    </a:lnTo>
                    <a:lnTo>
                      <a:pt x="13934" y="0"/>
                    </a:lnTo>
                    <a:lnTo>
                      <a:pt x="15445" y="0"/>
                    </a:lnTo>
                    <a:lnTo>
                      <a:pt x="16228" y="0"/>
                    </a:lnTo>
                    <a:lnTo>
                      <a:pt x="17011" y="914"/>
                    </a:lnTo>
                    <a:lnTo>
                      <a:pt x="17739" y="914"/>
                    </a:lnTo>
                    <a:lnTo>
                      <a:pt x="18522" y="1762"/>
                    </a:lnTo>
                    <a:lnTo>
                      <a:pt x="20089" y="3589"/>
                    </a:lnTo>
                    <a:lnTo>
                      <a:pt x="20873" y="7178"/>
                    </a:lnTo>
                    <a:lnTo>
                      <a:pt x="21600" y="10767"/>
                    </a:lnTo>
                    <a:lnTo>
                      <a:pt x="21600" y="13508"/>
                    </a:lnTo>
                    <a:lnTo>
                      <a:pt x="20873" y="15270"/>
                    </a:lnTo>
                    <a:lnTo>
                      <a:pt x="20873" y="18859"/>
                    </a:lnTo>
                    <a:lnTo>
                      <a:pt x="19306" y="20686"/>
                    </a:lnTo>
                    <a:lnTo>
                      <a:pt x="17739" y="21600"/>
                    </a:lnTo>
                    <a:lnTo>
                      <a:pt x="16228" y="21600"/>
                    </a:lnTo>
                    <a:lnTo>
                      <a:pt x="14661" y="20686"/>
                    </a:lnTo>
                    <a:lnTo>
                      <a:pt x="13150" y="20686"/>
                    </a:lnTo>
                    <a:lnTo>
                      <a:pt x="11583" y="19773"/>
                    </a:lnTo>
                    <a:lnTo>
                      <a:pt x="10800" y="19773"/>
                    </a:lnTo>
                    <a:lnTo>
                      <a:pt x="9289" y="19773"/>
                    </a:lnTo>
                    <a:lnTo>
                      <a:pt x="7722" y="20686"/>
                    </a:lnTo>
                    <a:lnTo>
                      <a:pt x="6939" y="20686"/>
                    </a:lnTo>
                    <a:lnTo>
                      <a:pt x="6211" y="20686"/>
                    </a:lnTo>
                    <a:lnTo>
                      <a:pt x="4645" y="20686"/>
                    </a:lnTo>
                    <a:lnTo>
                      <a:pt x="3861" y="21600"/>
                    </a:lnTo>
                    <a:lnTo>
                      <a:pt x="3078" y="20686"/>
                    </a:lnTo>
                    <a:lnTo>
                      <a:pt x="2350" y="20686"/>
                    </a:lnTo>
                    <a:lnTo>
                      <a:pt x="1567" y="19773"/>
                    </a:lnTo>
                    <a:lnTo>
                      <a:pt x="783" y="18859"/>
                    </a:lnTo>
                    <a:lnTo>
                      <a:pt x="783" y="17097"/>
                    </a:lnTo>
                    <a:lnTo>
                      <a:pt x="0" y="14356"/>
                    </a:lnTo>
                    <a:lnTo>
                      <a:pt x="0" y="12595"/>
                    </a:lnTo>
                    <a:lnTo>
                      <a:pt x="0" y="10767"/>
                    </a:lnTo>
                    <a:lnTo>
                      <a:pt x="0" y="8092"/>
                    </a:lnTo>
                    <a:lnTo>
                      <a:pt x="0" y="6265"/>
                    </a:lnTo>
                    <a:lnTo>
                      <a:pt x="0" y="5416"/>
                    </a:lnTo>
                    <a:close/>
                    <a:moveTo>
                      <a:pt x="0" y="5416"/>
                    </a:moveTo>
                  </a:path>
                </a:pathLst>
              </a:custGeom>
              <a:solidFill>
                <a:srgbClr val="FFDC99"/>
              </a:solidFill>
              <a:ln w="31750">
                <a:solidFill>
                  <a:srgbClr val="FFDC99"/>
                </a:solidFill>
                <a:round/>
                <a:headEnd/>
                <a:tailEnd/>
              </a:ln>
            </p:spPr>
            <p:txBody>
              <a:bodyPr lIns="0" tIns="0" rIns="0" bIns="0"/>
              <a:lstStyle/>
              <a:p>
                <a:endParaRPr lang="en-US"/>
              </a:p>
            </p:txBody>
          </p:sp>
          <p:sp>
            <p:nvSpPr>
              <p:cNvPr id="8503" name="Rectangle 24"/>
              <p:cNvSpPr>
                <a:spLocks/>
              </p:cNvSpPr>
              <p:nvPr/>
            </p:nvSpPr>
            <p:spPr bwMode="auto">
              <a:xfrm>
                <a:off x="457" y="613"/>
                <a:ext cx="18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ISP</a:t>
                </a:r>
              </a:p>
            </p:txBody>
          </p:sp>
          <p:sp>
            <p:nvSpPr>
              <p:cNvPr id="8504" name="Rectangle 25"/>
              <p:cNvSpPr>
                <a:spLocks/>
              </p:cNvSpPr>
              <p:nvPr/>
            </p:nvSpPr>
            <p:spPr bwMode="auto">
              <a:xfrm>
                <a:off x="1283" y="648"/>
                <a:ext cx="28" cy="594"/>
              </a:xfrm>
              <a:prstGeom prst="rect">
                <a:avLst/>
              </a:prstGeom>
              <a:solidFill>
                <a:srgbClr val="FFDC99"/>
              </a:solidFill>
              <a:ln w="9525">
                <a:noFill/>
                <a:miter lim="800000"/>
                <a:headEnd/>
                <a:tailEnd/>
              </a:ln>
            </p:spPr>
            <p:txBody>
              <a:bodyPr lIns="0" tIns="0" rIns="0" bIns="0"/>
              <a:lstStyle/>
              <a:p>
                <a:pPr eaLnBrk="1" hangingPunct="1"/>
                <a:endParaRPr lang="en-GB" altLang="en-US"/>
              </a:p>
            </p:txBody>
          </p:sp>
          <p:sp>
            <p:nvSpPr>
              <p:cNvPr id="8505" name="Rectangle 26"/>
              <p:cNvSpPr>
                <a:spLocks/>
              </p:cNvSpPr>
              <p:nvPr/>
            </p:nvSpPr>
            <p:spPr bwMode="auto">
              <a:xfrm>
                <a:off x="1283" y="648"/>
                <a:ext cx="42" cy="607"/>
              </a:xfrm>
              <a:prstGeom prst="rect">
                <a:avLst/>
              </a:prstGeom>
              <a:noFill/>
              <a:ln w="31750">
                <a:solidFill>
                  <a:srgbClr val="FFDC99"/>
                </a:solidFill>
                <a:miter lim="800000"/>
                <a:headEnd/>
                <a:tailEnd/>
              </a:ln>
            </p:spPr>
            <p:txBody>
              <a:bodyPr lIns="0" tIns="0" rIns="0" bIns="0"/>
              <a:lstStyle/>
              <a:p>
                <a:pPr eaLnBrk="1" hangingPunct="1"/>
                <a:endParaRPr lang="en-GB" altLang="en-US"/>
              </a:p>
            </p:txBody>
          </p:sp>
          <p:sp>
            <p:nvSpPr>
              <p:cNvPr id="8506" name="Freeform 27"/>
              <p:cNvSpPr>
                <a:spLocks/>
              </p:cNvSpPr>
              <p:nvPr/>
            </p:nvSpPr>
            <p:spPr bwMode="auto">
              <a:xfrm>
                <a:off x="3381" y="1573"/>
                <a:ext cx="1021" cy="4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0424"/>
                    </a:moveTo>
                    <a:lnTo>
                      <a:pt x="21304" y="21600"/>
                    </a:lnTo>
                    <a:lnTo>
                      <a:pt x="0" y="1176"/>
                    </a:lnTo>
                    <a:lnTo>
                      <a:pt x="275" y="0"/>
                    </a:lnTo>
                    <a:lnTo>
                      <a:pt x="21600" y="20424"/>
                    </a:lnTo>
                    <a:close/>
                    <a:moveTo>
                      <a:pt x="21600" y="20424"/>
                    </a:moveTo>
                  </a:path>
                </a:pathLst>
              </a:custGeom>
              <a:solidFill>
                <a:srgbClr val="FFDC99"/>
              </a:solidFill>
              <a:ln w="31750">
                <a:solidFill>
                  <a:srgbClr val="FFDC99"/>
                </a:solidFill>
                <a:round/>
                <a:headEnd/>
                <a:tailEnd/>
              </a:ln>
            </p:spPr>
            <p:txBody>
              <a:bodyPr lIns="0" tIns="0" rIns="0" bIns="0"/>
              <a:lstStyle/>
              <a:p>
                <a:endParaRPr lang="en-US"/>
              </a:p>
            </p:txBody>
          </p:sp>
          <p:sp>
            <p:nvSpPr>
              <p:cNvPr id="8507" name="Freeform 28"/>
              <p:cNvSpPr>
                <a:spLocks/>
              </p:cNvSpPr>
              <p:nvPr/>
            </p:nvSpPr>
            <p:spPr bwMode="auto">
              <a:xfrm>
                <a:off x="3808" y="1159"/>
                <a:ext cx="663"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760"/>
                    </a:moveTo>
                    <a:lnTo>
                      <a:pt x="21144" y="21600"/>
                    </a:lnTo>
                    <a:lnTo>
                      <a:pt x="0" y="1840"/>
                    </a:lnTo>
                    <a:lnTo>
                      <a:pt x="912" y="0"/>
                    </a:lnTo>
                    <a:lnTo>
                      <a:pt x="21600" y="19760"/>
                    </a:lnTo>
                    <a:close/>
                    <a:moveTo>
                      <a:pt x="21600" y="19760"/>
                    </a:moveTo>
                  </a:path>
                </a:pathLst>
              </a:custGeom>
              <a:solidFill>
                <a:srgbClr val="FFDC99"/>
              </a:solidFill>
              <a:ln w="31750">
                <a:solidFill>
                  <a:srgbClr val="FFDC99"/>
                </a:solidFill>
                <a:round/>
                <a:headEnd/>
                <a:tailEnd/>
              </a:ln>
            </p:spPr>
            <p:txBody>
              <a:bodyPr lIns="0" tIns="0" rIns="0" bIns="0"/>
              <a:lstStyle/>
              <a:p>
                <a:endParaRPr lang="en-US"/>
              </a:p>
            </p:txBody>
          </p:sp>
          <p:sp>
            <p:nvSpPr>
              <p:cNvPr id="8508" name="Freeform 29"/>
              <p:cNvSpPr>
                <a:spLocks/>
              </p:cNvSpPr>
              <p:nvPr/>
            </p:nvSpPr>
            <p:spPr bwMode="auto">
              <a:xfrm>
                <a:off x="1449" y="1338"/>
                <a:ext cx="497" cy="2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374"/>
                    </a:moveTo>
                    <a:lnTo>
                      <a:pt x="20992" y="21600"/>
                    </a:lnTo>
                    <a:lnTo>
                      <a:pt x="0" y="2308"/>
                    </a:lnTo>
                    <a:lnTo>
                      <a:pt x="608" y="0"/>
                    </a:lnTo>
                    <a:lnTo>
                      <a:pt x="21600" y="19374"/>
                    </a:lnTo>
                    <a:close/>
                    <a:moveTo>
                      <a:pt x="21600" y="19374"/>
                    </a:moveTo>
                  </a:path>
                </a:pathLst>
              </a:custGeom>
              <a:solidFill>
                <a:srgbClr val="FFDC99"/>
              </a:solidFill>
              <a:ln w="31750">
                <a:solidFill>
                  <a:srgbClr val="FFDC99"/>
                </a:solidFill>
                <a:round/>
                <a:headEnd/>
                <a:tailEnd/>
              </a:ln>
            </p:spPr>
            <p:txBody>
              <a:bodyPr lIns="0" tIns="0" rIns="0" bIns="0"/>
              <a:lstStyle/>
              <a:p>
                <a:endParaRPr lang="en-US"/>
              </a:p>
            </p:txBody>
          </p:sp>
          <p:sp>
            <p:nvSpPr>
              <p:cNvPr id="8509" name="Freeform 30"/>
              <p:cNvSpPr>
                <a:spLocks/>
              </p:cNvSpPr>
              <p:nvPr/>
            </p:nvSpPr>
            <p:spPr bwMode="auto">
              <a:xfrm>
                <a:off x="676" y="648"/>
                <a:ext cx="621"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698"/>
                    </a:moveTo>
                    <a:lnTo>
                      <a:pt x="21600" y="21600"/>
                    </a:lnTo>
                    <a:lnTo>
                      <a:pt x="0" y="1902"/>
                    </a:lnTo>
                    <a:lnTo>
                      <a:pt x="487" y="0"/>
                    </a:lnTo>
                    <a:lnTo>
                      <a:pt x="21600" y="19698"/>
                    </a:lnTo>
                    <a:close/>
                    <a:moveTo>
                      <a:pt x="21600" y="19698"/>
                    </a:moveTo>
                  </a:path>
                </a:pathLst>
              </a:custGeom>
              <a:solidFill>
                <a:srgbClr val="FFDC99"/>
              </a:solidFill>
              <a:ln w="31750">
                <a:solidFill>
                  <a:srgbClr val="FFDC99"/>
                </a:solidFill>
                <a:round/>
                <a:headEnd/>
                <a:tailEnd/>
              </a:ln>
            </p:spPr>
            <p:txBody>
              <a:bodyPr lIns="0" tIns="0" rIns="0" bIns="0"/>
              <a:lstStyle/>
              <a:p>
                <a:endParaRPr lang="en-US"/>
              </a:p>
            </p:txBody>
          </p:sp>
          <p:sp>
            <p:nvSpPr>
              <p:cNvPr id="8510" name="Freeform 31"/>
              <p:cNvSpPr>
                <a:spLocks/>
              </p:cNvSpPr>
              <p:nvPr/>
            </p:nvSpPr>
            <p:spPr bwMode="auto">
              <a:xfrm>
                <a:off x="3864" y="386"/>
                <a:ext cx="248" cy="5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126"/>
                    </a:moveTo>
                    <a:lnTo>
                      <a:pt x="19161" y="21600"/>
                    </a:lnTo>
                    <a:lnTo>
                      <a:pt x="0" y="510"/>
                    </a:lnTo>
                    <a:lnTo>
                      <a:pt x="2352" y="0"/>
                    </a:lnTo>
                    <a:lnTo>
                      <a:pt x="21600" y="21126"/>
                    </a:lnTo>
                    <a:close/>
                    <a:moveTo>
                      <a:pt x="21600" y="21126"/>
                    </a:moveTo>
                  </a:path>
                </a:pathLst>
              </a:custGeom>
              <a:solidFill>
                <a:srgbClr val="FFDC99"/>
              </a:solidFill>
              <a:ln w="31750">
                <a:solidFill>
                  <a:srgbClr val="FFDC99"/>
                </a:solidFill>
                <a:round/>
                <a:headEnd/>
                <a:tailEnd/>
              </a:ln>
            </p:spPr>
            <p:txBody>
              <a:bodyPr lIns="0" tIns="0" rIns="0" bIns="0"/>
              <a:lstStyle/>
              <a:p>
                <a:endParaRPr lang="en-US"/>
              </a:p>
            </p:txBody>
          </p:sp>
          <p:sp>
            <p:nvSpPr>
              <p:cNvPr id="8511" name="Rectangle 32"/>
              <p:cNvSpPr>
                <a:spLocks/>
              </p:cNvSpPr>
              <p:nvPr/>
            </p:nvSpPr>
            <p:spPr bwMode="auto">
              <a:xfrm>
                <a:off x="680" y="2186"/>
                <a:ext cx="92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desktop computer:</a:t>
                </a:r>
              </a:p>
            </p:txBody>
          </p:sp>
          <p:sp>
            <p:nvSpPr>
              <p:cNvPr id="8512" name="Freeform 33"/>
              <p:cNvSpPr>
                <a:spLocks/>
              </p:cNvSpPr>
              <p:nvPr/>
            </p:nvSpPr>
            <p:spPr bwMode="auto">
              <a:xfrm>
                <a:off x="111" y="897"/>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513" name="AutoShape 34"/>
              <p:cNvSpPr>
                <a:spLocks/>
              </p:cNvSpPr>
              <p:nvPr/>
            </p:nvSpPr>
            <p:spPr bwMode="auto">
              <a:xfrm>
                <a:off x="14" y="800"/>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514" name="AutoShape 35"/>
              <p:cNvSpPr>
                <a:spLocks/>
              </p:cNvSpPr>
              <p:nvPr/>
            </p:nvSpPr>
            <p:spPr bwMode="auto">
              <a:xfrm>
                <a:off x="0" y="786"/>
                <a:ext cx="138" cy="111"/>
              </a:xfrm>
              <a:prstGeom prst="roundRect">
                <a:avLst>
                  <a:gd name="adj" fmla="val 40083"/>
                </a:avLst>
              </a:prstGeom>
              <a:noFill/>
              <a:ln w="53975">
                <a:solidFill>
                  <a:srgbClr val="999999"/>
                </a:solidFill>
                <a:round/>
                <a:headEnd/>
                <a:tailEnd/>
              </a:ln>
            </p:spPr>
            <p:txBody>
              <a:bodyPr lIns="0" tIns="0" rIns="0" bIns="0"/>
              <a:lstStyle/>
              <a:p>
                <a:pPr eaLnBrk="1" hangingPunct="1"/>
                <a:endParaRPr lang="en-GB" altLang="en-US"/>
              </a:p>
            </p:txBody>
          </p:sp>
          <p:sp>
            <p:nvSpPr>
              <p:cNvPr id="8515" name="Rectangle 36"/>
              <p:cNvSpPr>
                <a:spLocks/>
              </p:cNvSpPr>
              <p:nvPr/>
            </p:nvSpPr>
            <p:spPr bwMode="auto">
              <a:xfrm>
                <a:off x="28" y="828"/>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16" name="Rectangle 37"/>
              <p:cNvSpPr>
                <a:spLocks/>
              </p:cNvSpPr>
              <p:nvPr/>
            </p:nvSpPr>
            <p:spPr bwMode="auto">
              <a:xfrm>
                <a:off x="28" y="828"/>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17" name="Freeform 38"/>
              <p:cNvSpPr>
                <a:spLocks/>
              </p:cNvSpPr>
              <p:nvPr/>
            </p:nvSpPr>
            <p:spPr bwMode="auto">
              <a:xfrm>
                <a:off x="138" y="952"/>
                <a:ext cx="28"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11200"/>
                    </a:lnTo>
                    <a:lnTo>
                      <a:pt x="21600" y="21600"/>
                    </a:lnTo>
                    <a:lnTo>
                      <a:pt x="10800" y="21600"/>
                    </a:lnTo>
                    <a:lnTo>
                      <a:pt x="0" y="21600"/>
                    </a:lnTo>
                    <a:lnTo>
                      <a:pt x="0" y="11200"/>
                    </a:lnTo>
                    <a:lnTo>
                      <a:pt x="0" y="0"/>
                    </a:lnTo>
                    <a:lnTo>
                      <a:pt x="10800" y="0"/>
                    </a:lnTo>
                    <a:close/>
                    <a:moveTo>
                      <a:pt x="108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518" name="Picture 39"/>
              <p:cNvPicPr>
                <a:picLocks noChangeArrowheads="1"/>
              </p:cNvPicPr>
              <p:nvPr/>
            </p:nvPicPr>
            <p:blipFill>
              <a:blip r:embed="rId3"/>
              <a:srcRect/>
              <a:stretch>
                <a:fillRect/>
              </a:stretch>
            </p:blipFill>
            <p:spPr bwMode="auto">
              <a:xfrm>
                <a:off x="28" y="828"/>
                <a:ext cx="83" cy="41"/>
              </a:xfrm>
              <a:prstGeom prst="rect">
                <a:avLst/>
              </a:prstGeom>
              <a:noFill/>
              <a:ln w="9525">
                <a:noFill/>
                <a:miter lim="800000"/>
                <a:headEnd/>
                <a:tailEnd/>
              </a:ln>
            </p:spPr>
          </p:pic>
          <p:sp>
            <p:nvSpPr>
              <p:cNvPr id="8519" name="Rectangle 40"/>
              <p:cNvSpPr>
                <a:spLocks/>
              </p:cNvSpPr>
              <p:nvPr/>
            </p:nvSpPr>
            <p:spPr bwMode="auto">
              <a:xfrm>
                <a:off x="14" y="883"/>
                <a:ext cx="97" cy="27"/>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520" name="Freeform 41"/>
              <p:cNvSpPr>
                <a:spLocks/>
              </p:cNvSpPr>
              <p:nvPr/>
            </p:nvSpPr>
            <p:spPr bwMode="auto">
              <a:xfrm>
                <a:off x="0" y="910"/>
                <a:ext cx="138"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521" name="Line 42"/>
              <p:cNvSpPr>
                <a:spLocks noChangeShapeType="1"/>
              </p:cNvSpPr>
              <p:nvPr/>
            </p:nvSpPr>
            <p:spPr bwMode="auto">
              <a:xfrm>
                <a:off x="14" y="924"/>
                <a:ext cx="28" cy="1"/>
              </a:xfrm>
              <a:prstGeom prst="line">
                <a:avLst/>
              </a:prstGeom>
              <a:noFill/>
              <a:ln w="31750">
                <a:solidFill>
                  <a:schemeClr val="tx1"/>
                </a:solidFill>
                <a:round/>
                <a:headEnd/>
                <a:tailEnd/>
              </a:ln>
            </p:spPr>
            <p:txBody>
              <a:bodyPr lIns="0" tIns="0" rIns="0" bIns="0"/>
              <a:lstStyle/>
              <a:p>
                <a:endParaRPr lang="en-US"/>
              </a:p>
            </p:txBody>
          </p:sp>
          <p:sp>
            <p:nvSpPr>
              <p:cNvPr id="8522" name="Line 43"/>
              <p:cNvSpPr>
                <a:spLocks noChangeShapeType="1"/>
              </p:cNvSpPr>
              <p:nvPr/>
            </p:nvSpPr>
            <p:spPr bwMode="auto">
              <a:xfrm>
                <a:off x="28" y="910"/>
                <a:ext cx="83" cy="1"/>
              </a:xfrm>
              <a:prstGeom prst="line">
                <a:avLst/>
              </a:prstGeom>
              <a:noFill/>
              <a:ln w="31750">
                <a:solidFill>
                  <a:schemeClr val="tx1"/>
                </a:solidFill>
                <a:round/>
                <a:headEnd/>
                <a:tailEnd/>
              </a:ln>
            </p:spPr>
            <p:txBody>
              <a:bodyPr lIns="0" tIns="0" rIns="0" bIns="0"/>
              <a:lstStyle/>
              <a:p>
                <a:endParaRPr lang="en-US"/>
              </a:p>
            </p:txBody>
          </p:sp>
          <p:sp>
            <p:nvSpPr>
              <p:cNvPr id="8523" name="Line 44"/>
              <p:cNvSpPr>
                <a:spLocks noChangeShapeType="1"/>
              </p:cNvSpPr>
              <p:nvPr/>
            </p:nvSpPr>
            <p:spPr bwMode="auto">
              <a:xfrm>
                <a:off x="14" y="910"/>
                <a:ext cx="69" cy="1"/>
              </a:xfrm>
              <a:prstGeom prst="line">
                <a:avLst/>
              </a:prstGeom>
              <a:noFill/>
              <a:ln w="31750">
                <a:solidFill>
                  <a:schemeClr val="tx1"/>
                </a:solidFill>
                <a:round/>
                <a:headEnd/>
                <a:tailEnd/>
              </a:ln>
            </p:spPr>
            <p:txBody>
              <a:bodyPr lIns="0" tIns="0" rIns="0" bIns="0"/>
              <a:lstStyle/>
              <a:p>
                <a:endParaRPr lang="en-US"/>
              </a:p>
            </p:txBody>
          </p:sp>
          <p:sp>
            <p:nvSpPr>
              <p:cNvPr id="8524" name="Line 45"/>
              <p:cNvSpPr>
                <a:spLocks noChangeShapeType="1"/>
              </p:cNvSpPr>
              <p:nvPr/>
            </p:nvSpPr>
            <p:spPr bwMode="auto">
              <a:xfrm>
                <a:off x="42" y="924"/>
                <a:ext cx="55" cy="1"/>
              </a:xfrm>
              <a:prstGeom prst="line">
                <a:avLst/>
              </a:prstGeom>
              <a:noFill/>
              <a:ln w="31750">
                <a:solidFill>
                  <a:schemeClr val="tx1"/>
                </a:solidFill>
                <a:round/>
                <a:headEnd/>
                <a:tailEnd/>
              </a:ln>
            </p:spPr>
            <p:txBody>
              <a:bodyPr lIns="0" tIns="0" rIns="0" bIns="0"/>
              <a:lstStyle/>
              <a:p>
                <a:endParaRPr lang="en-US"/>
              </a:p>
            </p:txBody>
          </p:sp>
          <p:sp>
            <p:nvSpPr>
              <p:cNvPr id="8525" name="Line 46"/>
              <p:cNvSpPr>
                <a:spLocks noChangeShapeType="1"/>
              </p:cNvSpPr>
              <p:nvPr/>
            </p:nvSpPr>
            <p:spPr bwMode="auto">
              <a:xfrm>
                <a:off x="97" y="910"/>
                <a:ext cx="27" cy="1"/>
              </a:xfrm>
              <a:prstGeom prst="line">
                <a:avLst/>
              </a:prstGeom>
              <a:noFill/>
              <a:ln w="31750">
                <a:solidFill>
                  <a:schemeClr val="tx1"/>
                </a:solidFill>
                <a:round/>
                <a:headEnd/>
                <a:tailEnd/>
              </a:ln>
            </p:spPr>
            <p:txBody>
              <a:bodyPr lIns="0" tIns="0" rIns="0" bIns="0"/>
              <a:lstStyle/>
              <a:p>
                <a:endParaRPr lang="en-US"/>
              </a:p>
            </p:txBody>
          </p:sp>
          <p:sp>
            <p:nvSpPr>
              <p:cNvPr id="8526" name="Line 47"/>
              <p:cNvSpPr>
                <a:spLocks noChangeShapeType="1"/>
              </p:cNvSpPr>
              <p:nvPr/>
            </p:nvSpPr>
            <p:spPr bwMode="auto">
              <a:xfrm>
                <a:off x="111" y="924"/>
                <a:ext cx="13" cy="1"/>
              </a:xfrm>
              <a:prstGeom prst="line">
                <a:avLst/>
              </a:prstGeom>
              <a:noFill/>
              <a:ln w="31750">
                <a:solidFill>
                  <a:schemeClr val="tx1"/>
                </a:solidFill>
                <a:round/>
                <a:headEnd/>
                <a:tailEnd/>
              </a:ln>
            </p:spPr>
            <p:txBody>
              <a:bodyPr lIns="0" tIns="0" rIns="0" bIns="0"/>
              <a:lstStyle/>
              <a:p>
                <a:endParaRPr lang="en-US"/>
              </a:p>
            </p:txBody>
          </p:sp>
          <p:sp>
            <p:nvSpPr>
              <p:cNvPr id="8527" name="Rectangle 48"/>
              <p:cNvSpPr>
                <a:spLocks/>
              </p:cNvSpPr>
              <p:nvPr/>
            </p:nvSpPr>
            <p:spPr bwMode="auto">
              <a:xfrm>
                <a:off x="55" y="814"/>
                <a:ext cx="4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28" name="Rectangle 49"/>
              <p:cNvSpPr>
                <a:spLocks/>
              </p:cNvSpPr>
              <p:nvPr/>
            </p:nvSpPr>
            <p:spPr bwMode="auto">
              <a:xfrm>
                <a:off x="55" y="814"/>
                <a:ext cx="5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29" name="Freeform 50"/>
              <p:cNvSpPr>
                <a:spLocks/>
              </p:cNvSpPr>
              <p:nvPr/>
            </p:nvSpPr>
            <p:spPr bwMode="auto">
              <a:xfrm>
                <a:off x="1601" y="414"/>
                <a:ext cx="1738" cy="14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916" y="0"/>
                    </a:moveTo>
                    <a:lnTo>
                      <a:pt x="21600" y="805"/>
                    </a:lnTo>
                    <a:lnTo>
                      <a:pt x="510" y="21600"/>
                    </a:lnTo>
                    <a:lnTo>
                      <a:pt x="0" y="20795"/>
                    </a:lnTo>
                    <a:lnTo>
                      <a:pt x="20916" y="0"/>
                    </a:lnTo>
                    <a:close/>
                    <a:moveTo>
                      <a:pt x="20916" y="0"/>
                    </a:moveTo>
                  </a:path>
                </a:pathLst>
              </a:custGeom>
              <a:solidFill>
                <a:srgbClr val="FFDC99"/>
              </a:solidFill>
              <a:ln w="31750">
                <a:solidFill>
                  <a:srgbClr val="FFDC99"/>
                </a:solidFill>
                <a:round/>
                <a:headEnd/>
                <a:tailEnd/>
              </a:ln>
            </p:spPr>
            <p:txBody>
              <a:bodyPr lIns="0" tIns="0" rIns="0" bIns="0"/>
              <a:lstStyle/>
              <a:p>
                <a:endParaRPr lang="en-US"/>
              </a:p>
            </p:txBody>
          </p:sp>
          <p:sp>
            <p:nvSpPr>
              <p:cNvPr id="8530" name="Freeform 51"/>
              <p:cNvSpPr>
                <a:spLocks/>
              </p:cNvSpPr>
              <p:nvPr/>
            </p:nvSpPr>
            <p:spPr bwMode="auto">
              <a:xfrm>
                <a:off x="2166" y="1352"/>
                <a:ext cx="649" cy="7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0405"/>
                    </a:moveTo>
                    <a:lnTo>
                      <a:pt x="19769" y="21600"/>
                    </a:lnTo>
                    <a:lnTo>
                      <a:pt x="0" y="1167"/>
                    </a:lnTo>
                    <a:lnTo>
                      <a:pt x="1398" y="0"/>
                    </a:lnTo>
                    <a:lnTo>
                      <a:pt x="21600" y="20405"/>
                    </a:lnTo>
                    <a:close/>
                    <a:moveTo>
                      <a:pt x="21600" y="20405"/>
                    </a:moveTo>
                  </a:path>
                </a:pathLst>
              </a:custGeom>
              <a:solidFill>
                <a:srgbClr val="FFDC99"/>
              </a:solidFill>
              <a:ln w="31750">
                <a:solidFill>
                  <a:srgbClr val="FFDC99"/>
                </a:solidFill>
                <a:round/>
                <a:headEnd/>
                <a:tailEnd/>
              </a:ln>
            </p:spPr>
            <p:txBody>
              <a:bodyPr lIns="0" tIns="0" rIns="0" bIns="0"/>
              <a:lstStyle/>
              <a:p>
                <a:endParaRPr lang="en-US"/>
              </a:p>
            </p:txBody>
          </p:sp>
          <p:sp>
            <p:nvSpPr>
              <p:cNvPr id="8531" name="Freeform 52"/>
              <p:cNvSpPr>
                <a:spLocks/>
              </p:cNvSpPr>
              <p:nvPr/>
            </p:nvSpPr>
            <p:spPr bwMode="auto">
              <a:xfrm>
                <a:off x="2649" y="2166"/>
                <a:ext cx="704" cy="3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073"/>
                    </a:moveTo>
                    <a:lnTo>
                      <a:pt x="21170" y="21600"/>
                    </a:lnTo>
                    <a:lnTo>
                      <a:pt x="0" y="1685"/>
                    </a:lnTo>
                    <a:lnTo>
                      <a:pt x="430" y="0"/>
                    </a:lnTo>
                    <a:lnTo>
                      <a:pt x="21600" y="19073"/>
                    </a:lnTo>
                    <a:close/>
                    <a:moveTo>
                      <a:pt x="21600" y="19073"/>
                    </a:moveTo>
                  </a:path>
                </a:pathLst>
              </a:custGeom>
              <a:solidFill>
                <a:srgbClr val="FFDC99"/>
              </a:solidFill>
              <a:ln w="31750">
                <a:solidFill>
                  <a:srgbClr val="FFDC99"/>
                </a:solidFill>
                <a:round/>
                <a:headEnd/>
                <a:tailEnd/>
              </a:ln>
            </p:spPr>
            <p:txBody>
              <a:bodyPr lIns="0" tIns="0" rIns="0" bIns="0"/>
              <a:lstStyle/>
              <a:p>
                <a:endParaRPr lang="en-US"/>
              </a:p>
            </p:txBody>
          </p:sp>
          <p:sp>
            <p:nvSpPr>
              <p:cNvPr id="8532" name="Freeform 53"/>
              <p:cNvSpPr>
                <a:spLocks/>
              </p:cNvSpPr>
              <p:nvPr/>
            </p:nvSpPr>
            <p:spPr bwMode="auto">
              <a:xfrm>
                <a:off x="2111" y="814"/>
                <a:ext cx="359" cy="3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9915"/>
                    </a:moveTo>
                    <a:lnTo>
                      <a:pt x="19915" y="21600"/>
                    </a:lnTo>
                    <a:lnTo>
                      <a:pt x="0" y="842"/>
                    </a:lnTo>
                    <a:lnTo>
                      <a:pt x="842" y="0"/>
                    </a:lnTo>
                    <a:lnTo>
                      <a:pt x="21600" y="19915"/>
                    </a:lnTo>
                    <a:close/>
                    <a:moveTo>
                      <a:pt x="21600" y="19915"/>
                    </a:moveTo>
                  </a:path>
                </a:pathLst>
              </a:custGeom>
              <a:solidFill>
                <a:srgbClr val="FFDC99"/>
              </a:solidFill>
              <a:ln w="31750">
                <a:solidFill>
                  <a:srgbClr val="FFDC99"/>
                </a:solidFill>
                <a:round/>
                <a:headEnd/>
                <a:tailEnd/>
              </a:ln>
            </p:spPr>
            <p:txBody>
              <a:bodyPr lIns="0" tIns="0" rIns="0" bIns="0"/>
              <a:lstStyle/>
              <a:p>
                <a:endParaRPr lang="en-US"/>
              </a:p>
            </p:txBody>
          </p:sp>
          <p:sp>
            <p:nvSpPr>
              <p:cNvPr id="8533" name="Freeform 54"/>
              <p:cNvSpPr>
                <a:spLocks/>
              </p:cNvSpPr>
              <p:nvPr/>
            </p:nvSpPr>
            <p:spPr bwMode="auto">
              <a:xfrm>
                <a:off x="262" y="1131"/>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534" name="AutoShape 55"/>
              <p:cNvSpPr>
                <a:spLocks/>
              </p:cNvSpPr>
              <p:nvPr/>
            </p:nvSpPr>
            <p:spPr bwMode="auto">
              <a:xfrm>
                <a:off x="152" y="1048"/>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535" name="AutoShape 56"/>
              <p:cNvSpPr>
                <a:spLocks/>
              </p:cNvSpPr>
              <p:nvPr/>
            </p:nvSpPr>
            <p:spPr bwMode="auto">
              <a:xfrm>
                <a:off x="138" y="1035"/>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536" name="Rectangle 57"/>
              <p:cNvSpPr>
                <a:spLocks/>
              </p:cNvSpPr>
              <p:nvPr/>
            </p:nvSpPr>
            <p:spPr bwMode="auto">
              <a:xfrm>
                <a:off x="166" y="1062"/>
                <a:ext cx="83"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37" name="Rectangle 58"/>
              <p:cNvSpPr>
                <a:spLocks/>
              </p:cNvSpPr>
              <p:nvPr/>
            </p:nvSpPr>
            <p:spPr bwMode="auto">
              <a:xfrm>
                <a:off x="166" y="1062"/>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38" name="Freeform 59"/>
              <p:cNvSpPr>
                <a:spLocks/>
              </p:cNvSpPr>
              <p:nvPr/>
            </p:nvSpPr>
            <p:spPr bwMode="auto">
              <a:xfrm>
                <a:off x="290" y="1186"/>
                <a:ext cx="28"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7200"/>
                    </a:lnTo>
                    <a:lnTo>
                      <a:pt x="21600" y="14400"/>
                    </a:lnTo>
                    <a:lnTo>
                      <a:pt x="10800" y="21600"/>
                    </a:lnTo>
                    <a:lnTo>
                      <a:pt x="0" y="14400"/>
                    </a:lnTo>
                    <a:lnTo>
                      <a:pt x="0" y="7200"/>
                    </a:lnTo>
                    <a:lnTo>
                      <a:pt x="0" y="0"/>
                    </a:lnTo>
                    <a:lnTo>
                      <a:pt x="10800" y="0"/>
                    </a:lnTo>
                    <a:close/>
                    <a:moveTo>
                      <a:pt x="108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539" name="Picture 60"/>
              <p:cNvPicPr>
                <a:picLocks noChangeArrowheads="1"/>
              </p:cNvPicPr>
              <p:nvPr/>
            </p:nvPicPr>
            <p:blipFill>
              <a:blip r:embed="rId3"/>
              <a:srcRect/>
              <a:stretch>
                <a:fillRect/>
              </a:stretch>
            </p:blipFill>
            <p:spPr bwMode="auto">
              <a:xfrm>
                <a:off x="180" y="1076"/>
                <a:ext cx="69" cy="28"/>
              </a:xfrm>
              <a:prstGeom prst="rect">
                <a:avLst/>
              </a:prstGeom>
              <a:noFill/>
              <a:ln w="9525">
                <a:noFill/>
                <a:miter lim="800000"/>
                <a:headEnd/>
                <a:tailEnd/>
              </a:ln>
            </p:spPr>
          </p:pic>
          <p:sp>
            <p:nvSpPr>
              <p:cNvPr id="8540" name="Line 61"/>
              <p:cNvSpPr>
                <a:spLocks noChangeShapeType="1"/>
              </p:cNvSpPr>
              <p:nvPr/>
            </p:nvSpPr>
            <p:spPr bwMode="auto">
              <a:xfrm>
                <a:off x="290" y="1200"/>
                <a:ext cx="1" cy="14"/>
              </a:xfrm>
              <a:prstGeom prst="line">
                <a:avLst/>
              </a:prstGeom>
              <a:noFill/>
              <a:ln w="31750">
                <a:solidFill>
                  <a:schemeClr val="tx1"/>
                </a:solidFill>
                <a:round/>
                <a:headEnd/>
                <a:tailEnd/>
              </a:ln>
            </p:spPr>
            <p:txBody>
              <a:bodyPr lIns="0" tIns="0" rIns="0" bIns="0"/>
              <a:lstStyle/>
              <a:p>
                <a:endParaRPr lang="en-US"/>
              </a:p>
            </p:txBody>
          </p:sp>
          <p:sp>
            <p:nvSpPr>
              <p:cNvPr id="8541" name="Line 62"/>
              <p:cNvSpPr>
                <a:spLocks noChangeShapeType="1"/>
              </p:cNvSpPr>
              <p:nvPr/>
            </p:nvSpPr>
            <p:spPr bwMode="auto">
              <a:xfrm>
                <a:off x="304" y="1200"/>
                <a:ext cx="1" cy="14"/>
              </a:xfrm>
              <a:prstGeom prst="line">
                <a:avLst/>
              </a:prstGeom>
              <a:noFill/>
              <a:ln w="31750">
                <a:solidFill>
                  <a:schemeClr val="tx1"/>
                </a:solidFill>
                <a:round/>
                <a:headEnd/>
                <a:tailEnd/>
              </a:ln>
            </p:spPr>
            <p:txBody>
              <a:bodyPr lIns="0" tIns="0" rIns="0" bIns="0"/>
              <a:lstStyle/>
              <a:p>
                <a:endParaRPr lang="en-US"/>
              </a:p>
            </p:txBody>
          </p:sp>
          <p:sp>
            <p:nvSpPr>
              <p:cNvPr id="8542" name="Line 63"/>
              <p:cNvSpPr>
                <a:spLocks noChangeShapeType="1"/>
              </p:cNvSpPr>
              <p:nvPr/>
            </p:nvSpPr>
            <p:spPr bwMode="auto">
              <a:xfrm>
                <a:off x="304" y="1200"/>
                <a:ext cx="1" cy="14"/>
              </a:xfrm>
              <a:prstGeom prst="line">
                <a:avLst/>
              </a:prstGeom>
              <a:noFill/>
              <a:ln w="31750">
                <a:solidFill>
                  <a:schemeClr val="tx1"/>
                </a:solidFill>
                <a:round/>
                <a:headEnd/>
                <a:tailEnd/>
              </a:ln>
            </p:spPr>
            <p:txBody>
              <a:bodyPr lIns="0" tIns="0" rIns="0" bIns="0"/>
              <a:lstStyle/>
              <a:p>
                <a:endParaRPr lang="en-US"/>
              </a:p>
            </p:txBody>
          </p:sp>
          <p:sp>
            <p:nvSpPr>
              <p:cNvPr id="8543" name="Rectangle 64"/>
              <p:cNvSpPr>
                <a:spLocks/>
              </p:cNvSpPr>
              <p:nvPr/>
            </p:nvSpPr>
            <p:spPr bwMode="auto">
              <a:xfrm>
                <a:off x="166" y="1131"/>
                <a:ext cx="96"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544" name="Freeform 65"/>
              <p:cNvSpPr>
                <a:spLocks/>
              </p:cNvSpPr>
              <p:nvPr/>
            </p:nvSpPr>
            <p:spPr bwMode="auto">
              <a:xfrm>
                <a:off x="152" y="1145"/>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19161"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545" name="Line 66"/>
              <p:cNvSpPr>
                <a:spLocks noChangeShapeType="1"/>
              </p:cNvSpPr>
              <p:nvPr/>
            </p:nvSpPr>
            <p:spPr bwMode="auto">
              <a:xfrm>
                <a:off x="166" y="1159"/>
                <a:ext cx="14" cy="1"/>
              </a:xfrm>
              <a:prstGeom prst="line">
                <a:avLst/>
              </a:prstGeom>
              <a:noFill/>
              <a:ln w="31750">
                <a:solidFill>
                  <a:schemeClr val="tx1"/>
                </a:solidFill>
                <a:round/>
                <a:headEnd/>
                <a:tailEnd/>
              </a:ln>
            </p:spPr>
            <p:txBody>
              <a:bodyPr lIns="0" tIns="0" rIns="0" bIns="0"/>
              <a:lstStyle/>
              <a:p>
                <a:endParaRPr lang="en-US"/>
              </a:p>
            </p:txBody>
          </p:sp>
          <p:sp>
            <p:nvSpPr>
              <p:cNvPr id="8546" name="Line 67"/>
              <p:cNvSpPr>
                <a:spLocks noChangeShapeType="1"/>
              </p:cNvSpPr>
              <p:nvPr/>
            </p:nvSpPr>
            <p:spPr bwMode="auto">
              <a:xfrm>
                <a:off x="166" y="1145"/>
                <a:ext cx="96" cy="1"/>
              </a:xfrm>
              <a:prstGeom prst="line">
                <a:avLst/>
              </a:prstGeom>
              <a:noFill/>
              <a:ln w="31750">
                <a:solidFill>
                  <a:schemeClr val="tx1"/>
                </a:solidFill>
                <a:round/>
                <a:headEnd/>
                <a:tailEnd/>
              </a:ln>
            </p:spPr>
            <p:txBody>
              <a:bodyPr lIns="0" tIns="0" rIns="0" bIns="0"/>
              <a:lstStyle/>
              <a:p>
                <a:endParaRPr lang="en-US"/>
              </a:p>
            </p:txBody>
          </p:sp>
          <p:sp>
            <p:nvSpPr>
              <p:cNvPr id="8547" name="Line 68"/>
              <p:cNvSpPr>
                <a:spLocks noChangeShapeType="1"/>
              </p:cNvSpPr>
              <p:nvPr/>
            </p:nvSpPr>
            <p:spPr bwMode="auto">
              <a:xfrm>
                <a:off x="166" y="1159"/>
                <a:ext cx="55" cy="1"/>
              </a:xfrm>
              <a:prstGeom prst="line">
                <a:avLst/>
              </a:prstGeom>
              <a:noFill/>
              <a:ln w="31750">
                <a:solidFill>
                  <a:schemeClr val="tx1"/>
                </a:solidFill>
                <a:round/>
                <a:headEnd/>
                <a:tailEnd/>
              </a:ln>
            </p:spPr>
            <p:txBody>
              <a:bodyPr lIns="0" tIns="0" rIns="0" bIns="0"/>
              <a:lstStyle/>
              <a:p>
                <a:endParaRPr lang="en-US"/>
              </a:p>
            </p:txBody>
          </p:sp>
          <p:sp>
            <p:nvSpPr>
              <p:cNvPr id="8548" name="Line 69"/>
              <p:cNvSpPr>
                <a:spLocks noChangeShapeType="1"/>
              </p:cNvSpPr>
              <p:nvPr/>
            </p:nvSpPr>
            <p:spPr bwMode="auto">
              <a:xfrm>
                <a:off x="193" y="1159"/>
                <a:ext cx="56" cy="1"/>
              </a:xfrm>
              <a:prstGeom prst="line">
                <a:avLst/>
              </a:prstGeom>
              <a:noFill/>
              <a:ln w="31750">
                <a:solidFill>
                  <a:schemeClr val="tx1"/>
                </a:solidFill>
                <a:round/>
                <a:headEnd/>
                <a:tailEnd/>
              </a:ln>
            </p:spPr>
            <p:txBody>
              <a:bodyPr lIns="0" tIns="0" rIns="0" bIns="0"/>
              <a:lstStyle/>
              <a:p>
                <a:endParaRPr lang="en-US"/>
              </a:p>
            </p:txBody>
          </p:sp>
          <p:sp>
            <p:nvSpPr>
              <p:cNvPr id="8549" name="Line 70"/>
              <p:cNvSpPr>
                <a:spLocks noChangeShapeType="1"/>
              </p:cNvSpPr>
              <p:nvPr/>
            </p:nvSpPr>
            <p:spPr bwMode="auto">
              <a:xfrm>
                <a:off x="235" y="1159"/>
                <a:ext cx="27" cy="1"/>
              </a:xfrm>
              <a:prstGeom prst="line">
                <a:avLst/>
              </a:prstGeom>
              <a:noFill/>
              <a:ln w="31750">
                <a:solidFill>
                  <a:schemeClr val="tx1"/>
                </a:solidFill>
                <a:round/>
                <a:headEnd/>
                <a:tailEnd/>
              </a:ln>
            </p:spPr>
            <p:txBody>
              <a:bodyPr lIns="0" tIns="0" rIns="0" bIns="0"/>
              <a:lstStyle/>
              <a:p>
                <a:endParaRPr lang="en-US"/>
              </a:p>
            </p:txBody>
          </p:sp>
          <p:sp>
            <p:nvSpPr>
              <p:cNvPr id="8550" name="Line 71"/>
              <p:cNvSpPr>
                <a:spLocks noChangeShapeType="1"/>
              </p:cNvSpPr>
              <p:nvPr/>
            </p:nvSpPr>
            <p:spPr bwMode="auto">
              <a:xfrm>
                <a:off x="249" y="1159"/>
                <a:ext cx="27" cy="1"/>
              </a:xfrm>
              <a:prstGeom prst="line">
                <a:avLst/>
              </a:prstGeom>
              <a:noFill/>
              <a:ln w="31750">
                <a:solidFill>
                  <a:schemeClr val="tx1"/>
                </a:solidFill>
                <a:round/>
                <a:headEnd/>
                <a:tailEnd/>
              </a:ln>
            </p:spPr>
            <p:txBody>
              <a:bodyPr lIns="0" tIns="0" rIns="0" bIns="0"/>
              <a:lstStyle/>
              <a:p>
                <a:endParaRPr lang="en-US"/>
              </a:p>
            </p:txBody>
          </p:sp>
          <p:sp>
            <p:nvSpPr>
              <p:cNvPr id="8551" name="Rectangle 72"/>
              <p:cNvSpPr>
                <a:spLocks/>
              </p:cNvSpPr>
              <p:nvPr/>
            </p:nvSpPr>
            <p:spPr bwMode="auto">
              <a:xfrm>
                <a:off x="207" y="1048"/>
                <a:ext cx="28"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52" name="Rectangle 73"/>
              <p:cNvSpPr>
                <a:spLocks/>
              </p:cNvSpPr>
              <p:nvPr/>
            </p:nvSpPr>
            <p:spPr bwMode="auto">
              <a:xfrm>
                <a:off x="207" y="1048"/>
                <a:ext cx="42" cy="56"/>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53" name="Freeform 74"/>
              <p:cNvSpPr>
                <a:spLocks/>
              </p:cNvSpPr>
              <p:nvPr/>
            </p:nvSpPr>
            <p:spPr bwMode="auto">
              <a:xfrm>
                <a:off x="814" y="1104"/>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554" name="AutoShape 75"/>
              <p:cNvSpPr>
                <a:spLocks/>
              </p:cNvSpPr>
              <p:nvPr/>
            </p:nvSpPr>
            <p:spPr bwMode="auto">
              <a:xfrm>
                <a:off x="704" y="1021"/>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555" name="AutoShape 76"/>
              <p:cNvSpPr>
                <a:spLocks/>
              </p:cNvSpPr>
              <p:nvPr/>
            </p:nvSpPr>
            <p:spPr bwMode="auto">
              <a:xfrm>
                <a:off x="690" y="1007"/>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556" name="Rectangle 77"/>
              <p:cNvSpPr>
                <a:spLocks/>
              </p:cNvSpPr>
              <p:nvPr/>
            </p:nvSpPr>
            <p:spPr bwMode="auto">
              <a:xfrm>
                <a:off x="718" y="1035"/>
                <a:ext cx="8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57" name="Rectangle 78"/>
              <p:cNvSpPr>
                <a:spLocks/>
              </p:cNvSpPr>
              <p:nvPr/>
            </p:nvSpPr>
            <p:spPr bwMode="auto">
              <a:xfrm>
                <a:off x="718" y="1035"/>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58" name="Freeform 79"/>
              <p:cNvSpPr>
                <a:spLocks/>
              </p:cNvSpPr>
              <p:nvPr/>
            </p:nvSpPr>
            <p:spPr bwMode="auto">
              <a:xfrm>
                <a:off x="842" y="1159"/>
                <a:ext cx="27"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1200" y="0"/>
                    </a:moveTo>
                    <a:lnTo>
                      <a:pt x="11200" y="0"/>
                    </a:lnTo>
                    <a:lnTo>
                      <a:pt x="21600" y="7376"/>
                    </a:lnTo>
                    <a:lnTo>
                      <a:pt x="21600" y="14224"/>
                    </a:lnTo>
                    <a:lnTo>
                      <a:pt x="11200" y="21600"/>
                    </a:lnTo>
                    <a:lnTo>
                      <a:pt x="0" y="14224"/>
                    </a:lnTo>
                    <a:lnTo>
                      <a:pt x="0" y="7376"/>
                    </a:lnTo>
                    <a:lnTo>
                      <a:pt x="0" y="0"/>
                    </a:lnTo>
                    <a:lnTo>
                      <a:pt x="11200" y="0"/>
                    </a:lnTo>
                    <a:close/>
                    <a:moveTo>
                      <a:pt x="112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559" name="Picture 80"/>
              <p:cNvPicPr>
                <a:picLocks noChangeArrowheads="1"/>
              </p:cNvPicPr>
              <p:nvPr/>
            </p:nvPicPr>
            <p:blipFill>
              <a:blip r:embed="rId3"/>
              <a:srcRect/>
              <a:stretch>
                <a:fillRect/>
              </a:stretch>
            </p:blipFill>
            <p:spPr bwMode="auto">
              <a:xfrm>
                <a:off x="731" y="1048"/>
                <a:ext cx="69" cy="28"/>
              </a:xfrm>
              <a:prstGeom prst="rect">
                <a:avLst/>
              </a:prstGeom>
              <a:noFill/>
              <a:ln w="9525">
                <a:noFill/>
                <a:miter lim="800000"/>
                <a:headEnd/>
                <a:tailEnd/>
              </a:ln>
            </p:spPr>
          </p:pic>
          <p:sp>
            <p:nvSpPr>
              <p:cNvPr id="8560" name="Line 81"/>
              <p:cNvSpPr>
                <a:spLocks noChangeShapeType="1"/>
              </p:cNvSpPr>
              <p:nvPr/>
            </p:nvSpPr>
            <p:spPr bwMode="auto">
              <a:xfrm>
                <a:off x="842" y="1173"/>
                <a:ext cx="1" cy="13"/>
              </a:xfrm>
              <a:prstGeom prst="line">
                <a:avLst/>
              </a:prstGeom>
              <a:noFill/>
              <a:ln w="31750">
                <a:solidFill>
                  <a:schemeClr val="tx1"/>
                </a:solidFill>
                <a:round/>
                <a:headEnd/>
                <a:tailEnd/>
              </a:ln>
            </p:spPr>
            <p:txBody>
              <a:bodyPr lIns="0" tIns="0" rIns="0" bIns="0"/>
              <a:lstStyle/>
              <a:p>
                <a:endParaRPr lang="en-US"/>
              </a:p>
            </p:txBody>
          </p:sp>
          <p:sp>
            <p:nvSpPr>
              <p:cNvPr id="8561" name="Line 82"/>
              <p:cNvSpPr>
                <a:spLocks noChangeShapeType="1"/>
              </p:cNvSpPr>
              <p:nvPr/>
            </p:nvSpPr>
            <p:spPr bwMode="auto">
              <a:xfrm>
                <a:off x="856" y="1173"/>
                <a:ext cx="1" cy="13"/>
              </a:xfrm>
              <a:prstGeom prst="line">
                <a:avLst/>
              </a:prstGeom>
              <a:noFill/>
              <a:ln w="31750">
                <a:solidFill>
                  <a:schemeClr val="tx1"/>
                </a:solidFill>
                <a:round/>
                <a:headEnd/>
                <a:tailEnd/>
              </a:ln>
            </p:spPr>
            <p:txBody>
              <a:bodyPr lIns="0" tIns="0" rIns="0" bIns="0"/>
              <a:lstStyle/>
              <a:p>
                <a:endParaRPr lang="en-US"/>
              </a:p>
            </p:txBody>
          </p:sp>
          <p:sp>
            <p:nvSpPr>
              <p:cNvPr id="8562" name="Line 83"/>
              <p:cNvSpPr>
                <a:spLocks noChangeShapeType="1"/>
              </p:cNvSpPr>
              <p:nvPr/>
            </p:nvSpPr>
            <p:spPr bwMode="auto">
              <a:xfrm>
                <a:off x="856" y="1173"/>
                <a:ext cx="1" cy="13"/>
              </a:xfrm>
              <a:prstGeom prst="line">
                <a:avLst/>
              </a:prstGeom>
              <a:noFill/>
              <a:ln w="31750">
                <a:solidFill>
                  <a:schemeClr val="tx1"/>
                </a:solidFill>
                <a:round/>
                <a:headEnd/>
                <a:tailEnd/>
              </a:ln>
            </p:spPr>
            <p:txBody>
              <a:bodyPr lIns="0" tIns="0" rIns="0" bIns="0"/>
              <a:lstStyle/>
              <a:p>
                <a:endParaRPr lang="en-US"/>
              </a:p>
            </p:txBody>
          </p:sp>
          <p:sp>
            <p:nvSpPr>
              <p:cNvPr id="8563" name="Rectangle 84"/>
              <p:cNvSpPr>
                <a:spLocks/>
              </p:cNvSpPr>
              <p:nvPr/>
            </p:nvSpPr>
            <p:spPr bwMode="auto">
              <a:xfrm>
                <a:off x="718" y="1104"/>
                <a:ext cx="96" cy="13"/>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564" name="Freeform 85"/>
              <p:cNvSpPr>
                <a:spLocks/>
              </p:cNvSpPr>
              <p:nvPr/>
            </p:nvSpPr>
            <p:spPr bwMode="auto">
              <a:xfrm>
                <a:off x="704" y="1117"/>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19161"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565" name="Line 86"/>
              <p:cNvSpPr>
                <a:spLocks noChangeShapeType="1"/>
              </p:cNvSpPr>
              <p:nvPr/>
            </p:nvSpPr>
            <p:spPr bwMode="auto">
              <a:xfrm>
                <a:off x="718" y="1131"/>
                <a:ext cx="13" cy="1"/>
              </a:xfrm>
              <a:prstGeom prst="line">
                <a:avLst/>
              </a:prstGeom>
              <a:noFill/>
              <a:ln w="31750">
                <a:solidFill>
                  <a:schemeClr val="tx1"/>
                </a:solidFill>
                <a:round/>
                <a:headEnd/>
                <a:tailEnd/>
              </a:ln>
            </p:spPr>
            <p:txBody>
              <a:bodyPr lIns="0" tIns="0" rIns="0" bIns="0"/>
              <a:lstStyle/>
              <a:p>
                <a:endParaRPr lang="en-US"/>
              </a:p>
            </p:txBody>
          </p:sp>
          <p:sp>
            <p:nvSpPr>
              <p:cNvPr id="8566" name="Line 87"/>
              <p:cNvSpPr>
                <a:spLocks noChangeShapeType="1"/>
              </p:cNvSpPr>
              <p:nvPr/>
            </p:nvSpPr>
            <p:spPr bwMode="auto">
              <a:xfrm>
                <a:off x="718" y="1117"/>
                <a:ext cx="96" cy="1"/>
              </a:xfrm>
              <a:prstGeom prst="line">
                <a:avLst/>
              </a:prstGeom>
              <a:noFill/>
              <a:ln w="31750">
                <a:solidFill>
                  <a:schemeClr val="tx1"/>
                </a:solidFill>
                <a:round/>
                <a:headEnd/>
                <a:tailEnd/>
              </a:ln>
            </p:spPr>
            <p:txBody>
              <a:bodyPr lIns="0" tIns="0" rIns="0" bIns="0"/>
              <a:lstStyle/>
              <a:p>
                <a:endParaRPr lang="en-US"/>
              </a:p>
            </p:txBody>
          </p:sp>
          <p:sp>
            <p:nvSpPr>
              <p:cNvPr id="8567" name="Line 88"/>
              <p:cNvSpPr>
                <a:spLocks noChangeShapeType="1"/>
              </p:cNvSpPr>
              <p:nvPr/>
            </p:nvSpPr>
            <p:spPr bwMode="auto">
              <a:xfrm>
                <a:off x="718" y="1131"/>
                <a:ext cx="55" cy="1"/>
              </a:xfrm>
              <a:prstGeom prst="line">
                <a:avLst/>
              </a:prstGeom>
              <a:noFill/>
              <a:ln w="31750">
                <a:solidFill>
                  <a:schemeClr val="tx1"/>
                </a:solidFill>
                <a:round/>
                <a:headEnd/>
                <a:tailEnd/>
              </a:ln>
            </p:spPr>
            <p:txBody>
              <a:bodyPr lIns="0" tIns="0" rIns="0" bIns="0"/>
              <a:lstStyle/>
              <a:p>
                <a:endParaRPr lang="en-US"/>
              </a:p>
            </p:txBody>
          </p:sp>
          <p:sp>
            <p:nvSpPr>
              <p:cNvPr id="8568" name="Line 89"/>
              <p:cNvSpPr>
                <a:spLocks noChangeShapeType="1"/>
              </p:cNvSpPr>
              <p:nvPr/>
            </p:nvSpPr>
            <p:spPr bwMode="auto">
              <a:xfrm>
                <a:off x="745" y="1131"/>
                <a:ext cx="55" cy="1"/>
              </a:xfrm>
              <a:prstGeom prst="line">
                <a:avLst/>
              </a:prstGeom>
              <a:noFill/>
              <a:ln w="31750">
                <a:solidFill>
                  <a:schemeClr val="tx1"/>
                </a:solidFill>
                <a:round/>
                <a:headEnd/>
                <a:tailEnd/>
              </a:ln>
            </p:spPr>
            <p:txBody>
              <a:bodyPr lIns="0" tIns="0" rIns="0" bIns="0"/>
              <a:lstStyle/>
              <a:p>
                <a:endParaRPr lang="en-US"/>
              </a:p>
            </p:txBody>
          </p:sp>
          <p:sp>
            <p:nvSpPr>
              <p:cNvPr id="8569" name="Line 90"/>
              <p:cNvSpPr>
                <a:spLocks noChangeShapeType="1"/>
              </p:cNvSpPr>
              <p:nvPr/>
            </p:nvSpPr>
            <p:spPr bwMode="auto">
              <a:xfrm>
                <a:off x="787" y="1131"/>
                <a:ext cx="27" cy="1"/>
              </a:xfrm>
              <a:prstGeom prst="line">
                <a:avLst/>
              </a:prstGeom>
              <a:noFill/>
              <a:ln w="31750">
                <a:solidFill>
                  <a:schemeClr val="tx1"/>
                </a:solidFill>
                <a:round/>
                <a:headEnd/>
                <a:tailEnd/>
              </a:ln>
            </p:spPr>
            <p:txBody>
              <a:bodyPr lIns="0" tIns="0" rIns="0" bIns="0"/>
              <a:lstStyle/>
              <a:p>
                <a:endParaRPr lang="en-US"/>
              </a:p>
            </p:txBody>
          </p:sp>
          <p:sp>
            <p:nvSpPr>
              <p:cNvPr id="8570" name="Line 91"/>
              <p:cNvSpPr>
                <a:spLocks noChangeShapeType="1"/>
              </p:cNvSpPr>
              <p:nvPr/>
            </p:nvSpPr>
            <p:spPr bwMode="auto">
              <a:xfrm>
                <a:off x="800" y="1131"/>
                <a:ext cx="28" cy="1"/>
              </a:xfrm>
              <a:prstGeom prst="line">
                <a:avLst/>
              </a:prstGeom>
              <a:noFill/>
              <a:ln w="31750">
                <a:solidFill>
                  <a:schemeClr val="tx1"/>
                </a:solidFill>
                <a:round/>
                <a:headEnd/>
                <a:tailEnd/>
              </a:ln>
            </p:spPr>
            <p:txBody>
              <a:bodyPr lIns="0" tIns="0" rIns="0" bIns="0"/>
              <a:lstStyle/>
              <a:p>
                <a:endParaRPr lang="en-US"/>
              </a:p>
            </p:txBody>
          </p:sp>
          <p:sp>
            <p:nvSpPr>
              <p:cNvPr id="8571" name="Rectangle 92"/>
              <p:cNvSpPr>
                <a:spLocks/>
              </p:cNvSpPr>
              <p:nvPr/>
            </p:nvSpPr>
            <p:spPr bwMode="auto">
              <a:xfrm>
                <a:off x="759" y="1021"/>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72" name="Rectangle 93"/>
              <p:cNvSpPr>
                <a:spLocks/>
              </p:cNvSpPr>
              <p:nvPr/>
            </p:nvSpPr>
            <p:spPr bwMode="auto">
              <a:xfrm>
                <a:off x="759" y="1021"/>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73" name="Freeform 94"/>
              <p:cNvSpPr>
                <a:spLocks/>
              </p:cNvSpPr>
              <p:nvPr/>
            </p:nvSpPr>
            <p:spPr bwMode="auto">
              <a:xfrm>
                <a:off x="538" y="1186"/>
                <a:ext cx="56"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16200" y="4383"/>
                    </a:lnTo>
                    <a:lnTo>
                      <a:pt x="21600" y="21600"/>
                    </a:lnTo>
                  </a:path>
                </a:pathLst>
              </a:custGeom>
              <a:noFill/>
              <a:ln w="31750">
                <a:solidFill>
                  <a:schemeClr val="tx1"/>
                </a:solidFill>
                <a:round/>
                <a:headEnd/>
                <a:tailEnd/>
              </a:ln>
            </p:spPr>
            <p:txBody>
              <a:bodyPr lIns="0" tIns="0" rIns="0" bIns="0"/>
              <a:lstStyle/>
              <a:p>
                <a:endParaRPr lang="en-US"/>
              </a:p>
            </p:txBody>
          </p:sp>
          <p:sp>
            <p:nvSpPr>
              <p:cNvPr id="8574" name="AutoShape 95"/>
              <p:cNvSpPr>
                <a:spLocks/>
              </p:cNvSpPr>
              <p:nvPr/>
            </p:nvSpPr>
            <p:spPr bwMode="auto">
              <a:xfrm>
                <a:off x="442" y="1104"/>
                <a:ext cx="110" cy="82"/>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575" name="AutoShape 96"/>
              <p:cNvSpPr>
                <a:spLocks/>
              </p:cNvSpPr>
              <p:nvPr/>
            </p:nvSpPr>
            <p:spPr bwMode="auto">
              <a:xfrm>
                <a:off x="428" y="1090"/>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576" name="Rectangle 97"/>
              <p:cNvSpPr>
                <a:spLocks/>
              </p:cNvSpPr>
              <p:nvPr/>
            </p:nvSpPr>
            <p:spPr bwMode="auto">
              <a:xfrm>
                <a:off x="456" y="1117"/>
                <a:ext cx="82"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77" name="Rectangle 98"/>
              <p:cNvSpPr>
                <a:spLocks/>
              </p:cNvSpPr>
              <p:nvPr/>
            </p:nvSpPr>
            <p:spPr bwMode="auto">
              <a:xfrm>
                <a:off x="456" y="1117"/>
                <a:ext cx="96" cy="56"/>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78" name="Freeform 99"/>
              <p:cNvSpPr>
                <a:spLocks/>
              </p:cNvSpPr>
              <p:nvPr/>
            </p:nvSpPr>
            <p:spPr bwMode="auto">
              <a:xfrm>
                <a:off x="580" y="1242"/>
                <a:ext cx="14"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0" y="0"/>
                    </a:moveTo>
                    <a:lnTo>
                      <a:pt x="21600" y="0"/>
                    </a:lnTo>
                    <a:lnTo>
                      <a:pt x="21600" y="6849"/>
                    </a:lnTo>
                    <a:lnTo>
                      <a:pt x="21600" y="14224"/>
                    </a:lnTo>
                    <a:lnTo>
                      <a:pt x="21600" y="21600"/>
                    </a:lnTo>
                    <a:lnTo>
                      <a:pt x="0" y="21600"/>
                    </a:lnTo>
                    <a:lnTo>
                      <a:pt x="0" y="14224"/>
                    </a:lnTo>
                    <a:lnTo>
                      <a:pt x="0" y="6849"/>
                    </a:lnTo>
                    <a:lnTo>
                      <a:pt x="0" y="0"/>
                    </a:lnTo>
                    <a:close/>
                    <a:moveTo>
                      <a:pt x="0" y="0"/>
                    </a:moveTo>
                  </a:path>
                </a:pathLst>
              </a:custGeom>
              <a:solidFill>
                <a:srgbClr val="999999"/>
              </a:solidFill>
              <a:ln w="31750">
                <a:solidFill>
                  <a:srgbClr val="999999"/>
                </a:solidFill>
                <a:round/>
                <a:headEnd/>
                <a:tailEnd/>
              </a:ln>
            </p:spPr>
            <p:txBody>
              <a:bodyPr lIns="0" tIns="0" rIns="0" bIns="0"/>
              <a:lstStyle/>
              <a:p>
                <a:endParaRPr lang="en-US"/>
              </a:p>
            </p:txBody>
          </p:sp>
          <p:pic>
            <p:nvPicPr>
              <p:cNvPr id="8579" name="Picture 100"/>
              <p:cNvPicPr>
                <a:picLocks noChangeArrowheads="1"/>
              </p:cNvPicPr>
              <p:nvPr/>
            </p:nvPicPr>
            <p:blipFill>
              <a:blip r:embed="rId3"/>
              <a:srcRect/>
              <a:stretch>
                <a:fillRect/>
              </a:stretch>
            </p:blipFill>
            <p:spPr bwMode="auto">
              <a:xfrm>
                <a:off x="469" y="1131"/>
                <a:ext cx="69" cy="28"/>
              </a:xfrm>
              <a:prstGeom prst="rect">
                <a:avLst/>
              </a:prstGeom>
              <a:noFill/>
              <a:ln w="9525">
                <a:noFill/>
                <a:miter lim="800000"/>
                <a:headEnd/>
                <a:tailEnd/>
              </a:ln>
            </p:spPr>
          </p:pic>
          <p:sp>
            <p:nvSpPr>
              <p:cNvPr id="8580" name="Line 101"/>
              <p:cNvSpPr>
                <a:spLocks noChangeShapeType="1"/>
              </p:cNvSpPr>
              <p:nvPr/>
            </p:nvSpPr>
            <p:spPr bwMode="auto">
              <a:xfrm>
                <a:off x="580" y="1255"/>
                <a:ext cx="1" cy="14"/>
              </a:xfrm>
              <a:prstGeom prst="line">
                <a:avLst/>
              </a:prstGeom>
              <a:noFill/>
              <a:ln w="31750">
                <a:solidFill>
                  <a:schemeClr val="tx1"/>
                </a:solidFill>
                <a:round/>
                <a:headEnd/>
                <a:tailEnd/>
              </a:ln>
            </p:spPr>
            <p:txBody>
              <a:bodyPr lIns="0" tIns="0" rIns="0" bIns="0"/>
              <a:lstStyle/>
              <a:p>
                <a:endParaRPr lang="en-US"/>
              </a:p>
            </p:txBody>
          </p:sp>
          <p:sp>
            <p:nvSpPr>
              <p:cNvPr id="8581" name="Line 102"/>
              <p:cNvSpPr>
                <a:spLocks noChangeShapeType="1"/>
              </p:cNvSpPr>
              <p:nvPr/>
            </p:nvSpPr>
            <p:spPr bwMode="auto">
              <a:xfrm>
                <a:off x="580" y="1255"/>
                <a:ext cx="1" cy="14"/>
              </a:xfrm>
              <a:prstGeom prst="line">
                <a:avLst/>
              </a:prstGeom>
              <a:noFill/>
              <a:ln w="31750">
                <a:solidFill>
                  <a:schemeClr val="tx1"/>
                </a:solidFill>
                <a:round/>
                <a:headEnd/>
                <a:tailEnd/>
              </a:ln>
            </p:spPr>
            <p:txBody>
              <a:bodyPr lIns="0" tIns="0" rIns="0" bIns="0"/>
              <a:lstStyle/>
              <a:p>
                <a:endParaRPr lang="en-US"/>
              </a:p>
            </p:txBody>
          </p:sp>
          <p:sp>
            <p:nvSpPr>
              <p:cNvPr id="8582" name="Line 103"/>
              <p:cNvSpPr>
                <a:spLocks noChangeShapeType="1"/>
              </p:cNvSpPr>
              <p:nvPr/>
            </p:nvSpPr>
            <p:spPr bwMode="auto">
              <a:xfrm>
                <a:off x="594" y="1255"/>
                <a:ext cx="1" cy="14"/>
              </a:xfrm>
              <a:prstGeom prst="line">
                <a:avLst/>
              </a:prstGeom>
              <a:noFill/>
              <a:ln w="31750">
                <a:solidFill>
                  <a:schemeClr val="tx1"/>
                </a:solidFill>
                <a:round/>
                <a:headEnd/>
                <a:tailEnd/>
              </a:ln>
            </p:spPr>
            <p:txBody>
              <a:bodyPr lIns="0" tIns="0" rIns="0" bIns="0"/>
              <a:lstStyle/>
              <a:p>
                <a:endParaRPr lang="en-US"/>
              </a:p>
            </p:txBody>
          </p:sp>
          <p:sp>
            <p:nvSpPr>
              <p:cNvPr id="8583" name="Rectangle 104"/>
              <p:cNvSpPr>
                <a:spLocks/>
              </p:cNvSpPr>
              <p:nvPr/>
            </p:nvSpPr>
            <p:spPr bwMode="auto">
              <a:xfrm>
                <a:off x="442" y="1186"/>
                <a:ext cx="110"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584" name="Freeform 105"/>
              <p:cNvSpPr>
                <a:spLocks/>
              </p:cNvSpPr>
              <p:nvPr/>
            </p:nvSpPr>
            <p:spPr bwMode="auto">
              <a:xfrm>
                <a:off x="428" y="1200"/>
                <a:ext cx="138"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585" name="Line 106"/>
              <p:cNvSpPr>
                <a:spLocks noChangeShapeType="1"/>
              </p:cNvSpPr>
              <p:nvPr/>
            </p:nvSpPr>
            <p:spPr bwMode="auto">
              <a:xfrm>
                <a:off x="442" y="1214"/>
                <a:ext cx="27" cy="1"/>
              </a:xfrm>
              <a:prstGeom prst="line">
                <a:avLst/>
              </a:prstGeom>
              <a:noFill/>
              <a:ln w="31750">
                <a:solidFill>
                  <a:schemeClr val="tx1"/>
                </a:solidFill>
                <a:round/>
                <a:headEnd/>
                <a:tailEnd/>
              </a:ln>
            </p:spPr>
            <p:txBody>
              <a:bodyPr lIns="0" tIns="0" rIns="0" bIns="0"/>
              <a:lstStyle/>
              <a:p>
                <a:endParaRPr lang="en-US"/>
              </a:p>
            </p:txBody>
          </p:sp>
          <p:sp>
            <p:nvSpPr>
              <p:cNvPr id="8586" name="Line 107"/>
              <p:cNvSpPr>
                <a:spLocks noChangeShapeType="1"/>
              </p:cNvSpPr>
              <p:nvPr/>
            </p:nvSpPr>
            <p:spPr bwMode="auto">
              <a:xfrm>
                <a:off x="456" y="1200"/>
                <a:ext cx="82" cy="1"/>
              </a:xfrm>
              <a:prstGeom prst="line">
                <a:avLst/>
              </a:prstGeom>
              <a:noFill/>
              <a:ln w="31750">
                <a:solidFill>
                  <a:schemeClr val="tx1"/>
                </a:solidFill>
                <a:round/>
                <a:headEnd/>
                <a:tailEnd/>
              </a:ln>
            </p:spPr>
            <p:txBody>
              <a:bodyPr lIns="0" tIns="0" rIns="0" bIns="0"/>
              <a:lstStyle/>
              <a:p>
                <a:endParaRPr lang="en-US"/>
              </a:p>
            </p:txBody>
          </p:sp>
          <p:sp>
            <p:nvSpPr>
              <p:cNvPr id="8587" name="Line 108"/>
              <p:cNvSpPr>
                <a:spLocks noChangeShapeType="1"/>
              </p:cNvSpPr>
              <p:nvPr/>
            </p:nvSpPr>
            <p:spPr bwMode="auto">
              <a:xfrm>
                <a:off x="442" y="1214"/>
                <a:ext cx="69" cy="1"/>
              </a:xfrm>
              <a:prstGeom prst="line">
                <a:avLst/>
              </a:prstGeom>
              <a:noFill/>
              <a:ln w="31750">
                <a:solidFill>
                  <a:schemeClr val="tx1"/>
                </a:solidFill>
                <a:round/>
                <a:headEnd/>
                <a:tailEnd/>
              </a:ln>
            </p:spPr>
            <p:txBody>
              <a:bodyPr lIns="0" tIns="0" rIns="0" bIns="0"/>
              <a:lstStyle/>
              <a:p>
                <a:endParaRPr lang="en-US"/>
              </a:p>
            </p:txBody>
          </p:sp>
          <p:sp>
            <p:nvSpPr>
              <p:cNvPr id="8588" name="Freeform 109"/>
              <p:cNvSpPr>
                <a:spLocks/>
              </p:cNvSpPr>
              <p:nvPr/>
            </p:nvSpPr>
            <p:spPr bwMode="auto">
              <a:xfrm>
                <a:off x="483" y="1214"/>
                <a:ext cx="69"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3148" y="13148"/>
                    </a:lnTo>
                    <a:lnTo>
                      <a:pt x="21600" y="21600"/>
                    </a:lnTo>
                  </a:path>
                </a:pathLst>
              </a:custGeom>
              <a:noFill/>
              <a:ln w="31750">
                <a:solidFill>
                  <a:schemeClr val="tx1"/>
                </a:solidFill>
                <a:round/>
                <a:headEnd/>
                <a:tailEnd/>
              </a:ln>
            </p:spPr>
            <p:txBody>
              <a:bodyPr lIns="0" tIns="0" rIns="0" bIns="0"/>
              <a:lstStyle/>
              <a:p>
                <a:endParaRPr lang="en-US"/>
              </a:p>
            </p:txBody>
          </p:sp>
          <p:sp>
            <p:nvSpPr>
              <p:cNvPr id="8589" name="Line 110"/>
              <p:cNvSpPr>
                <a:spLocks noChangeShapeType="1"/>
              </p:cNvSpPr>
              <p:nvPr/>
            </p:nvSpPr>
            <p:spPr bwMode="auto">
              <a:xfrm>
                <a:off x="538" y="1214"/>
                <a:ext cx="14" cy="1"/>
              </a:xfrm>
              <a:prstGeom prst="line">
                <a:avLst/>
              </a:prstGeom>
              <a:noFill/>
              <a:ln w="31750">
                <a:solidFill>
                  <a:schemeClr val="tx1"/>
                </a:solidFill>
                <a:round/>
                <a:headEnd/>
                <a:tailEnd/>
              </a:ln>
            </p:spPr>
            <p:txBody>
              <a:bodyPr lIns="0" tIns="0" rIns="0" bIns="0"/>
              <a:lstStyle/>
              <a:p>
                <a:endParaRPr lang="en-US"/>
              </a:p>
            </p:txBody>
          </p:sp>
          <p:sp>
            <p:nvSpPr>
              <p:cNvPr id="8590" name="Rectangle 111"/>
              <p:cNvSpPr>
                <a:spLocks/>
              </p:cNvSpPr>
              <p:nvPr/>
            </p:nvSpPr>
            <p:spPr bwMode="auto">
              <a:xfrm>
                <a:off x="497" y="1104"/>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91" name="Rectangle 112"/>
              <p:cNvSpPr>
                <a:spLocks/>
              </p:cNvSpPr>
              <p:nvPr/>
            </p:nvSpPr>
            <p:spPr bwMode="auto">
              <a:xfrm>
                <a:off x="497" y="1104"/>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92" name="Freeform 113"/>
              <p:cNvSpPr>
                <a:spLocks/>
              </p:cNvSpPr>
              <p:nvPr/>
            </p:nvSpPr>
            <p:spPr bwMode="auto">
              <a:xfrm>
                <a:off x="2042" y="359"/>
                <a:ext cx="42"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0"/>
                    </a:lnTo>
                    <a:lnTo>
                      <a:pt x="21600" y="21600"/>
                    </a:lnTo>
                  </a:path>
                </a:pathLst>
              </a:custGeom>
              <a:noFill/>
              <a:ln w="31750">
                <a:solidFill>
                  <a:schemeClr val="tx1"/>
                </a:solidFill>
                <a:round/>
                <a:headEnd/>
                <a:tailEnd/>
              </a:ln>
            </p:spPr>
            <p:txBody>
              <a:bodyPr lIns="0" tIns="0" rIns="0" bIns="0"/>
              <a:lstStyle/>
              <a:p>
                <a:endParaRPr lang="en-US"/>
              </a:p>
            </p:txBody>
          </p:sp>
          <p:sp>
            <p:nvSpPr>
              <p:cNvPr id="8593" name="AutoShape 114"/>
              <p:cNvSpPr>
                <a:spLocks/>
              </p:cNvSpPr>
              <p:nvPr/>
            </p:nvSpPr>
            <p:spPr bwMode="auto">
              <a:xfrm>
                <a:off x="1946" y="262"/>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594" name="AutoShape 115"/>
              <p:cNvSpPr>
                <a:spLocks/>
              </p:cNvSpPr>
              <p:nvPr/>
            </p:nvSpPr>
            <p:spPr bwMode="auto">
              <a:xfrm>
                <a:off x="1932" y="248"/>
                <a:ext cx="138" cy="111"/>
              </a:xfrm>
              <a:prstGeom prst="roundRect">
                <a:avLst>
                  <a:gd name="adj" fmla="val 40083"/>
                </a:avLst>
              </a:prstGeom>
              <a:noFill/>
              <a:ln w="53975">
                <a:solidFill>
                  <a:srgbClr val="999999"/>
                </a:solidFill>
                <a:round/>
                <a:headEnd/>
                <a:tailEnd/>
              </a:ln>
            </p:spPr>
            <p:txBody>
              <a:bodyPr lIns="0" tIns="0" rIns="0" bIns="0"/>
              <a:lstStyle/>
              <a:p>
                <a:pPr eaLnBrk="1" hangingPunct="1"/>
                <a:endParaRPr lang="en-GB" altLang="en-US"/>
              </a:p>
            </p:txBody>
          </p:sp>
          <p:sp>
            <p:nvSpPr>
              <p:cNvPr id="8595" name="Rectangle 116"/>
              <p:cNvSpPr>
                <a:spLocks/>
              </p:cNvSpPr>
              <p:nvPr/>
            </p:nvSpPr>
            <p:spPr bwMode="auto">
              <a:xfrm>
                <a:off x="1959" y="290"/>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596" name="Rectangle 117"/>
              <p:cNvSpPr>
                <a:spLocks/>
              </p:cNvSpPr>
              <p:nvPr/>
            </p:nvSpPr>
            <p:spPr bwMode="auto">
              <a:xfrm>
                <a:off x="1959" y="290"/>
                <a:ext cx="97"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597" name="Freeform 118"/>
              <p:cNvSpPr>
                <a:spLocks/>
              </p:cNvSpPr>
              <p:nvPr/>
            </p:nvSpPr>
            <p:spPr bwMode="auto">
              <a:xfrm>
                <a:off x="2070" y="414"/>
                <a:ext cx="27"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1200" y="0"/>
                    </a:moveTo>
                    <a:lnTo>
                      <a:pt x="11200" y="0"/>
                    </a:lnTo>
                    <a:lnTo>
                      <a:pt x="21600" y="0"/>
                    </a:lnTo>
                    <a:lnTo>
                      <a:pt x="21600" y="11200"/>
                    </a:lnTo>
                    <a:lnTo>
                      <a:pt x="11200" y="21600"/>
                    </a:lnTo>
                    <a:lnTo>
                      <a:pt x="0" y="11200"/>
                    </a:lnTo>
                    <a:lnTo>
                      <a:pt x="0" y="0"/>
                    </a:lnTo>
                    <a:lnTo>
                      <a:pt x="11200" y="0"/>
                    </a:lnTo>
                    <a:close/>
                    <a:moveTo>
                      <a:pt x="112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598" name="Picture 119"/>
              <p:cNvPicPr>
                <a:picLocks noChangeArrowheads="1"/>
              </p:cNvPicPr>
              <p:nvPr/>
            </p:nvPicPr>
            <p:blipFill>
              <a:blip r:embed="rId3"/>
              <a:srcRect/>
              <a:stretch>
                <a:fillRect/>
              </a:stretch>
            </p:blipFill>
            <p:spPr bwMode="auto">
              <a:xfrm>
                <a:off x="1959" y="290"/>
                <a:ext cx="83" cy="27"/>
              </a:xfrm>
              <a:prstGeom prst="rect">
                <a:avLst/>
              </a:prstGeom>
              <a:noFill/>
              <a:ln w="9525">
                <a:noFill/>
                <a:miter lim="800000"/>
                <a:headEnd/>
                <a:tailEnd/>
              </a:ln>
            </p:spPr>
          </p:pic>
          <p:sp>
            <p:nvSpPr>
              <p:cNvPr id="8599" name="Line 120"/>
              <p:cNvSpPr>
                <a:spLocks noChangeShapeType="1"/>
              </p:cNvSpPr>
              <p:nvPr/>
            </p:nvSpPr>
            <p:spPr bwMode="auto">
              <a:xfrm>
                <a:off x="2084" y="414"/>
                <a:ext cx="1" cy="14"/>
              </a:xfrm>
              <a:prstGeom prst="line">
                <a:avLst/>
              </a:prstGeom>
              <a:noFill/>
              <a:ln w="31750">
                <a:solidFill>
                  <a:schemeClr val="tx1"/>
                </a:solidFill>
                <a:round/>
                <a:headEnd/>
                <a:tailEnd/>
              </a:ln>
            </p:spPr>
            <p:txBody>
              <a:bodyPr lIns="0" tIns="0" rIns="0" bIns="0"/>
              <a:lstStyle/>
              <a:p>
                <a:endParaRPr lang="en-US"/>
              </a:p>
            </p:txBody>
          </p:sp>
          <p:sp>
            <p:nvSpPr>
              <p:cNvPr id="8600" name="Line 121"/>
              <p:cNvSpPr>
                <a:spLocks noChangeShapeType="1"/>
              </p:cNvSpPr>
              <p:nvPr/>
            </p:nvSpPr>
            <p:spPr bwMode="auto">
              <a:xfrm>
                <a:off x="2084" y="414"/>
                <a:ext cx="1" cy="14"/>
              </a:xfrm>
              <a:prstGeom prst="line">
                <a:avLst/>
              </a:prstGeom>
              <a:noFill/>
              <a:ln w="31750">
                <a:solidFill>
                  <a:schemeClr val="tx1"/>
                </a:solidFill>
                <a:round/>
                <a:headEnd/>
                <a:tailEnd/>
              </a:ln>
            </p:spPr>
            <p:txBody>
              <a:bodyPr lIns="0" tIns="0" rIns="0" bIns="0"/>
              <a:lstStyle/>
              <a:p>
                <a:endParaRPr lang="en-US"/>
              </a:p>
            </p:txBody>
          </p:sp>
          <p:sp>
            <p:nvSpPr>
              <p:cNvPr id="8601" name="Line 122"/>
              <p:cNvSpPr>
                <a:spLocks noChangeShapeType="1"/>
              </p:cNvSpPr>
              <p:nvPr/>
            </p:nvSpPr>
            <p:spPr bwMode="auto">
              <a:xfrm>
                <a:off x="2097" y="414"/>
                <a:ext cx="1" cy="14"/>
              </a:xfrm>
              <a:prstGeom prst="line">
                <a:avLst/>
              </a:prstGeom>
              <a:noFill/>
              <a:ln w="31750">
                <a:solidFill>
                  <a:schemeClr val="tx1"/>
                </a:solidFill>
                <a:round/>
                <a:headEnd/>
                <a:tailEnd/>
              </a:ln>
            </p:spPr>
            <p:txBody>
              <a:bodyPr lIns="0" tIns="0" rIns="0" bIns="0"/>
              <a:lstStyle/>
              <a:p>
                <a:endParaRPr lang="en-US"/>
              </a:p>
            </p:txBody>
          </p:sp>
          <p:sp>
            <p:nvSpPr>
              <p:cNvPr id="8602" name="Rectangle 123"/>
              <p:cNvSpPr>
                <a:spLocks/>
              </p:cNvSpPr>
              <p:nvPr/>
            </p:nvSpPr>
            <p:spPr bwMode="auto">
              <a:xfrm>
                <a:off x="1946" y="345"/>
                <a:ext cx="96"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603" name="Freeform 124"/>
              <p:cNvSpPr>
                <a:spLocks/>
              </p:cNvSpPr>
              <p:nvPr/>
            </p:nvSpPr>
            <p:spPr bwMode="auto">
              <a:xfrm>
                <a:off x="1932" y="359"/>
                <a:ext cx="138"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604" name="Line 125"/>
              <p:cNvSpPr>
                <a:spLocks noChangeShapeType="1"/>
              </p:cNvSpPr>
              <p:nvPr/>
            </p:nvSpPr>
            <p:spPr bwMode="auto">
              <a:xfrm>
                <a:off x="1946" y="386"/>
                <a:ext cx="27" cy="1"/>
              </a:xfrm>
              <a:prstGeom prst="line">
                <a:avLst/>
              </a:prstGeom>
              <a:noFill/>
              <a:ln w="31750">
                <a:solidFill>
                  <a:schemeClr val="tx1"/>
                </a:solidFill>
                <a:round/>
                <a:headEnd/>
                <a:tailEnd/>
              </a:ln>
            </p:spPr>
            <p:txBody>
              <a:bodyPr lIns="0" tIns="0" rIns="0" bIns="0"/>
              <a:lstStyle/>
              <a:p>
                <a:endParaRPr lang="en-US"/>
              </a:p>
            </p:txBody>
          </p:sp>
          <p:sp>
            <p:nvSpPr>
              <p:cNvPr id="8605" name="Line 126"/>
              <p:cNvSpPr>
                <a:spLocks noChangeShapeType="1"/>
              </p:cNvSpPr>
              <p:nvPr/>
            </p:nvSpPr>
            <p:spPr bwMode="auto">
              <a:xfrm>
                <a:off x="1959" y="372"/>
                <a:ext cx="83" cy="1"/>
              </a:xfrm>
              <a:prstGeom prst="line">
                <a:avLst/>
              </a:prstGeom>
              <a:noFill/>
              <a:ln w="31750">
                <a:solidFill>
                  <a:schemeClr val="tx1"/>
                </a:solidFill>
                <a:round/>
                <a:headEnd/>
                <a:tailEnd/>
              </a:ln>
            </p:spPr>
            <p:txBody>
              <a:bodyPr lIns="0" tIns="0" rIns="0" bIns="0"/>
              <a:lstStyle/>
              <a:p>
                <a:endParaRPr lang="en-US"/>
              </a:p>
            </p:txBody>
          </p:sp>
          <p:sp>
            <p:nvSpPr>
              <p:cNvPr id="8606" name="Line 127"/>
              <p:cNvSpPr>
                <a:spLocks noChangeShapeType="1"/>
              </p:cNvSpPr>
              <p:nvPr/>
            </p:nvSpPr>
            <p:spPr bwMode="auto">
              <a:xfrm>
                <a:off x="1946" y="372"/>
                <a:ext cx="69" cy="1"/>
              </a:xfrm>
              <a:prstGeom prst="line">
                <a:avLst/>
              </a:prstGeom>
              <a:noFill/>
              <a:ln w="31750">
                <a:solidFill>
                  <a:schemeClr val="tx1"/>
                </a:solidFill>
                <a:round/>
                <a:headEnd/>
                <a:tailEnd/>
              </a:ln>
            </p:spPr>
            <p:txBody>
              <a:bodyPr lIns="0" tIns="0" rIns="0" bIns="0"/>
              <a:lstStyle/>
              <a:p>
                <a:endParaRPr lang="en-US"/>
              </a:p>
            </p:txBody>
          </p:sp>
          <p:sp>
            <p:nvSpPr>
              <p:cNvPr id="8607" name="Freeform 128"/>
              <p:cNvSpPr>
                <a:spLocks/>
              </p:cNvSpPr>
              <p:nvPr/>
            </p:nvSpPr>
            <p:spPr bwMode="auto">
              <a:xfrm>
                <a:off x="1973" y="372"/>
                <a:ext cx="83"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313" y="14313"/>
                    </a:lnTo>
                    <a:lnTo>
                      <a:pt x="21600" y="21600"/>
                    </a:lnTo>
                  </a:path>
                </a:pathLst>
              </a:custGeom>
              <a:noFill/>
              <a:ln w="31750">
                <a:solidFill>
                  <a:schemeClr val="tx1"/>
                </a:solidFill>
                <a:round/>
                <a:headEnd/>
                <a:tailEnd/>
              </a:ln>
            </p:spPr>
            <p:txBody>
              <a:bodyPr lIns="0" tIns="0" rIns="0" bIns="0"/>
              <a:lstStyle/>
              <a:p>
                <a:endParaRPr lang="en-US"/>
              </a:p>
            </p:txBody>
          </p:sp>
          <p:sp>
            <p:nvSpPr>
              <p:cNvPr id="8608" name="Line 129"/>
              <p:cNvSpPr>
                <a:spLocks noChangeShapeType="1"/>
              </p:cNvSpPr>
              <p:nvPr/>
            </p:nvSpPr>
            <p:spPr bwMode="auto">
              <a:xfrm>
                <a:off x="2042" y="372"/>
                <a:ext cx="14" cy="1"/>
              </a:xfrm>
              <a:prstGeom prst="line">
                <a:avLst/>
              </a:prstGeom>
              <a:noFill/>
              <a:ln w="31750">
                <a:solidFill>
                  <a:schemeClr val="tx1"/>
                </a:solidFill>
                <a:round/>
                <a:headEnd/>
                <a:tailEnd/>
              </a:ln>
            </p:spPr>
            <p:txBody>
              <a:bodyPr lIns="0" tIns="0" rIns="0" bIns="0"/>
              <a:lstStyle/>
              <a:p>
                <a:endParaRPr lang="en-US"/>
              </a:p>
            </p:txBody>
          </p:sp>
          <p:sp>
            <p:nvSpPr>
              <p:cNvPr id="8609" name="Rectangle 130"/>
              <p:cNvSpPr>
                <a:spLocks/>
              </p:cNvSpPr>
              <p:nvPr/>
            </p:nvSpPr>
            <p:spPr bwMode="auto">
              <a:xfrm>
                <a:off x="1987" y="276"/>
                <a:ext cx="41" cy="27"/>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10" name="Rectangle 131"/>
              <p:cNvSpPr>
                <a:spLocks/>
              </p:cNvSpPr>
              <p:nvPr/>
            </p:nvSpPr>
            <p:spPr bwMode="auto">
              <a:xfrm>
                <a:off x="1987" y="276"/>
                <a:ext cx="55" cy="41"/>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11" name="Freeform 132"/>
              <p:cNvSpPr>
                <a:spLocks/>
              </p:cNvSpPr>
              <p:nvPr/>
            </p:nvSpPr>
            <p:spPr bwMode="auto">
              <a:xfrm>
                <a:off x="2373" y="428"/>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612" name="AutoShape 133"/>
              <p:cNvSpPr>
                <a:spLocks/>
              </p:cNvSpPr>
              <p:nvPr/>
            </p:nvSpPr>
            <p:spPr bwMode="auto">
              <a:xfrm>
                <a:off x="2277" y="331"/>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613" name="AutoShape 134"/>
              <p:cNvSpPr>
                <a:spLocks/>
              </p:cNvSpPr>
              <p:nvPr/>
            </p:nvSpPr>
            <p:spPr bwMode="auto">
              <a:xfrm>
                <a:off x="2263" y="317"/>
                <a:ext cx="138" cy="111"/>
              </a:xfrm>
              <a:prstGeom prst="roundRect">
                <a:avLst>
                  <a:gd name="adj" fmla="val 40083"/>
                </a:avLst>
              </a:prstGeom>
              <a:noFill/>
              <a:ln w="53975">
                <a:solidFill>
                  <a:srgbClr val="999999"/>
                </a:solidFill>
                <a:round/>
                <a:headEnd/>
                <a:tailEnd/>
              </a:ln>
            </p:spPr>
            <p:txBody>
              <a:bodyPr lIns="0" tIns="0" rIns="0" bIns="0"/>
              <a:lstStyle/>
              <a:p>
                <a:pPr eaLnBrk="1" hangingPunct="1"/>
                <a:endParaRPr lang="en-GB" altLang="en-US"/>
              </a:p>
            </p:txBody>
          </p:sp>
          <p:sp>
            <p:nvSpPr>
              <p:cNvPr id="8614" name="Rectangle 135"/>
              <p:cNvSpPr>
                <a:spLocks/>
              </p:cNvSpPr>
              <p:nvPr/>
            </p:nvSpPr>
            <p:spPr bwMode="auto">
              <a:xfrm>
                <a:off x="2291" y="359"/>
                <a:ext cx="8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15" name="Rectangle 136"/>
              <p:cNvSpPr>
                <a:spLocks/>
              </p:cNvSpPr>
              <p:nvPr/>
            </p:nvSpPr>
            <p:spPr bwMode="auto">
              <a:xfrm>
                <a:off x="2291" y="359"/>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16" name="Freeform 137"/>
              <p:cNvSpPr>
                <a:spLocks/>
              </p:cNvSpPr>
              <p:nvPr/>
            </p:nvSpPr>
            <p:spPr bwMode="auto">
              <a:xfrm>
                <a:off x="2401" y="483"/>
                <a:ext cx="28"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11200"/>
                    </a:lnTo>
                    <a:lnTo>
                      <a:pt x="21600" y="21600"/>
                    </a:lnTo>
                    <a:lnTo>
                      <a:pt x="10800" y="21600"/>
                    </a:lnTo>
                    <a:lnTo>
                      <a:pt x="0" y="21600"/>
                    </a:lnTo>
                    <a:lnTo>
                      <a:pt x="0" y="11200"/>
                    </a:lnTo>
                    <a:lnTo>
                      <a:pt x="0" y="0"/>
                    </a:lnTo>
                    <a:lnTo>
                      <a:pt x="10800" y="0"/>
                    </a:lnTo>
                    <a:close/>
                    <a:moveTo>
                      <a:pt x="108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617" name="Picture 138"/>
              <p:cNvPicPr>
                <a:picLocks noChangeArrowheads="1"/>
              </p:cNvPicPr>
              <p:nvPr/>
            </p:nvPicPr>
            <p:blipFill>
              <a:blip r:embed="rId3"/>
              <a:srcRect/>
              <a:stretch>
                <a:fillRect/>
              </a:stretch>
            </p:blipFill>
            <p:spPr bwMode="auto">
              <a:xfrm>
                <a:off x="2291" y="359"/>
                <a:ext cx="82" cy="41"/>
              </a:xfrm>
              <a:prstGeom prst="rect">
                <a:avLst/>
              </a:prstGeom>
              <a:noFill/>
              <a:ln w="9525">
                <a:noFill/>
                <a:miter lim="800000"/>
                <a:headEnd/>
                <a:tailEnd/>
              </a:ln>
            </p:spPr>
          </p:pic>
          <p:sp>
            <p:nvSpPr>
              <p:cNvPr id="8618" name="Rectangle 139"/>
              <p:cNvSpPr>
                <a:spLocks/>
              </p:cNvSpPr>
              <p:nvPr/>
            </p:nvSpPr>
            <p:spPr bwMode="auto">
              <a:xfrm>
                <a:off x="2277" y="414"/>
                <a:ext cx="96" cy="27"/>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619" name="Freeform 140"/>
              <p:cNvSpPr>
                <a:spLocks/>
              </p:cNvSpPr>
              <p:nvPr/>
            </p:nvSpPr>
            <p:spPr bwMode="auto">
              <a:xfrm>
                <a:off x="2263" y="441"/>
                <a:ext cx="138"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620" name="Line 141"/>
              <p:cNvSpPr>
                <a:spLocks noChangeShapeType="1"/>
              </p:cNvSpPr>
              <p:nvPr/>
            </p:nvSpPr>
            <p:spPr bwMode="auto">
              <a:xfrm>
                <a:off x="2277" y="455"/>
                <a:ext cx="27" cy="1"/>
              </a:xfrm>
              <a:prstGeom prst="line">
                <a:avLst/>
              </a:prstGeom>
              <a:noFill/>
              <a:ln w="31750">
                <a:solidFill>
                  <a:schemeClr val="tx1"/>
                </a:solidFill>
                <a:round/>
                <a:headEnd/>
                <a:tailEnd/>
              </a:ln>
            </p:spPr>
            <p:txBody>
              <a:bodyPr lIns="0" tIns="0" rIns="0" bIns="0"/>
              <a:lstStyle/>
              <a:p>
                <a:endParaRPr lang="en-US"/>
              </a:p>
            </p:txBody>
          </p:sp>
          <p:sp>
            <p:nvSpPr>
              <p:cNvPr id="8621" name="Line 142"/>
              <p:cNvSpPr>
                <a:spLocks noChangeShapeType="1"/>
              </p:cNvSpPr>
              <p:nvPr/>
            </p:nvSpPr>
            <p:spPr bwMode="auto">
              <a:xfrm>
                <a:off x="2291" y="441"/>
                <a:ext cx="82" cy="1"/>
              </a:xfrm>
              <a:prstGeom prst="line">
                <a:avLst/>
              </a:prstGeom>
              <a:noFill/>
              <a:ln w="31750">
                <a:solidFill>
                  <a:schemeClr val="tx1"/>
                </a:solidFill>
                <a:round/>
                <a:headEnd/>
                <a:tailEnd/>
              </a:ln>
            </p:spPr>
            <p:txBody>
              <a:bodyPr lIns="0" tIns="0" rIns="0" bIns="0"/>
              <a:lstStyle/>
              <a:p>
                <a:endParaRPr lang="en-US"/>
              </a:p>
            </p:txBody>
          </p:sp>
          <p:sp>
            <p:nvSpPr>
              <p:cNvPr id="8622" name="Line 143"/>
              <p:cNvSpPr>
                <a:spLocks noChangeShapeType="1"/>
              </p:cNvSpPr>
              <p:nvPr/>
            </p:nvSpPr>
            <p:spPr bwMode="auto">
              <a:xfrm>
                <a:off x="2277" y="441"/>
                <a:ext cx="69" cy="1"/>
              </a:xfrm>
              <a:prstGeom prst="line">
                <a:avLst/>
              </a:prstGeom>
              <a:noFill/>
              <a:ln w="31750">
                <a:solidFill>
                  <a:schemeClr val="tx1"/>
                </a:solidFill>
                <a:round/>
                <a:headEnd/>
                <a:tailEnd/>
              </a:ln>
            </p:spPr>
            <p:txBody>
              <a:bodyPr lIns="0" tIns="0" rIns="0" bIns="0"/>
              <a:lstStyle/>
              <a:p>
                <a:endParaRPr lang="en-US"/>
              </a:p>
            </p:txBody>
          </p:sp>
          <p:sp>
            <p:nvSpPr>
              <p:cNvPr id="8623" name="Line 144"/>
              <p:cNvSpPr>
                <a:spLocks noChangeShapeType="1"/>
              </p:cNvSpPr>
              <p:nvPr/>
            </p:nvSpPr>
            <p:spPr bwMode="auto">
              <a:xfrm>
                <a:off x="2304" y="455"/>
                <a:ext cx="56" cy="1"/>
              </a:xfrm>
              <a:prstGeom prst="line">
                <a:avLst/>
              </a:prstGeom>
              <a:noFill/>
              <a:ln w="31750">
                <a:solidFill>
                  <a:schemeClr val="tx1"/>
                </a:solidFill>
                <a:round/>
                <a:headEnd/>
                <a:tailEnd/>
              </a:ln>
            </p:spPr>
            <p:txBody>
              <a:bodyPr lIns="0" tIns="0" rIns="0" bIns="0"/>
              <a:lstStyle/>
              <a:p>
                <a:endParaRPr lang="en-US"/>
              </a:p>
            </p:txBody>
          </p:sp>
          <p:sp>
            <p:nvSpPr>
              <p:cNvPr id="8624" name="Line 145"/>
              <p:cNvSpPr>
                <a:spLocks noChangeShapeType="1"/>
              </p:cNvSpPr>
              <p:nvPr/>
            </p:nvSpPr>
            <p:spPr bwMode="auto">
              <a:xfrm>
                <a:off x="2360" y="441"/>
                <a:ext cx="27" cy="1"/>
              </a:xfrm>
              <a:prstGeom prst="line">
                <a:avLst/>
              </a:prstGeom>
              <a:noFill/>
              <a:ln w="31750">
                <a:solidFill>
                  <a:schemeClr val="tx1"/>
                </a:solidFill>
                <a:round/>
                <a:headEnd/>
                <a:tailEnd/>
              </a:ln>
            </p:spPr>
            <p:txBody>
              <a:bodyPr lIns="0" tIns="0" rIns="0" bIns="0"/>
              <a:lstStyle/>
              <a:p>
                <a:endParaRPr lang="en-US"/>
              </a:p>
            </p:txBody>
          </p:sp>
          <p:sp>
            <p:nvSpPr>
              <p:cNvPr id="8625" name="Line 146"/>
              <p:cNvSpPr>
                <a:spLocks noChangeShapeType="1"/>
              </p:cNvSpPr>
              <p:nvPr/>
            </p:nvSpPr>
            <p:spPr bwMode="auto">
              <a:xfrm>
                <a:off x="2373" y="455"/>
                <a:ext cx="14" cy="1"/>
              </a:xfrm>
              <a:prstGeom prst="line">
                <a:avLst/>
              </a:prstGeom>
              <a:noFill/>
              <a:ln w="31750">
                <a:solidFill>
                  <a:schemeClr val="tx1"/>
                </a:solidFill>
                <a:round/>
                <a:headEnd/>
                <a:tailEnd/>
              </a:ln>
            </p:spPr>
            <p:txBody>
              <a:bodyPr lIns="0" tIns="0" rIns="0" bIns="0"/>
              <a:lstStyle/>
              <a:p>
                <a:endParaRPr lang="en-US"/>
              </a:p>
            </p:txBody>
          </p:sp>
          <p:sp>
            <p:nvSpPr>
              <p:cNvPr id="8626" name="Rectangle 147"/>
              <p:cNvSpPr>
                <a:spLocks/>
              </p:cNvSpPr>
              <p:nvPr/>
            </p:nvSpPr>
            <p:spPr bwMode="auto">
              <a:xfrm>
                <a:off x="2318" y="345"/>
                <a:ext cx="4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27" name="Rectangle 148"/>
              <p:cNvSpPr>
                <a:spLocks/>
              </p:cNvSpPr>
              <p:nvPr/>
            </p:nvSpPr>
            <p:spPr bwMode="auto">
              <a:xfrm>
                <a:off x="2318" y="345"/>
                <a:ext cx="55"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28" name="Rectangle 149"/>
              <p:cNvSpPr>
                <a:spLocks/>
              </p:cNvSpPr>
              <p:nvPr/>
            </p:nvSpPr>
            <p:spPr bwMode="auto">
              <a:xfrm>
                <a:off x="2711" y="1344"/>
                <a:ext cx="486"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backbone</a:t>
                </a:r>
              </a:p>
            </p:txBody>
          </p:sp>
          <p:sp>
            <p:nvSpPr>
              <p:cNvPr id="8629" name="Rectangle 150"/>
              <p:cNvSpPr>
                <a:spLocks/>
              </p:cNvSpPr>
              <p:nvPr/>
            </p:nvSpPr>
            <p:spPr bwMode="auto">
              <a:xfrm>
                <a:off x="1921" y="1924"/>
                <a:ext cx="579"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satellite link</a:t>
                </a:r>
              </a:p>
            </p:txBody>
          </p:sp>
          <p:sp>
            <p:nvSpPr>
              <p:cNvPr id="8630" name="Rectangle 151"/>
              <p:cNvSpPr>
                <a:spLocks/>
              </p:cNvSpPr>
              <p:nvPr/>
            </p:nvSpPr>
            <p:spPr bwMode="auto">
              <a:xfrm>
                <a:off x="1822" y="786"/>
                <a:ext cx="82"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631" name="Rectangle 152"/>
              <p:cNvSpPr>
                <a:spLocks/>
              </p:cNvSpPr>
              <p:nvPr/>
            </p:nvSpPr>
            <p:spPr bwMode="auto">
              <a:xfrm>
                <a:off x="1822" y="786"/>
                <a:ext cx="96"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632" name="Rectangle 153"/>
              <p:cNvSpPr>
                <a:spLocks/>
              </p:cNvSpPr>
              <p:nvPr/>
            </p:nvSpPr>
            <p:spPr bwMode="auto">
              <a:xfrm>
                <a:off x="2125" y="910"/>
                <a:ext cx="83"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633" name="Rectangle 154"/>
              <p:cNvSpPr>
                <a:spLocks/>
              </p:cNvSpPr>
              <p:nvPr/>
            </p:nvSpPr>
            <p:spPr bwMode="auto">
              <a:xfrm>
                <a:off x="2125" y="910"/>
                <a:ext cx="97"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634" name="Rectangle 155"/>
              <p:cNvSpPr>
                <a:spLocks/>
              </p:cNvSpPr>
              <p:nvPr/>
            </p:nvSpPr>
            <p:spPr bwMode="auto">
              <a:xfrm>
                <a:off x="1877" y="910"/>
                <a:ext cx="82"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635" name="Rectangle 156"/>
              <p:cNvSpPr>
                <a:spLocks/>
              </p:cNvSpPr>
              <p:nvPr/>
            </p:nvSpPr>
            <p:spPr bwMode="auto">
              <a:xfrm>
                <a:off x="1877" y="910"/>
                <a:ext cx="96"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636" name="Rectangle 157"/>
              <p:cNvSpPr>
                <a:spLocks/>
              </p:cNvSpPr>
              <p:nvPr/>
            </p:nvSpPr>
            <p:spPr bwMode="auto">
              <a:xfrm>
                <a:off x="1145" y="524"/>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637" name="Rectangle 158"/>
              <p:cNvSpPr>
                <a:spLocks/>
              </p:cNvSpPr>
              <p:nvPr/>
            </p:nvSpPr>
            <p:spPr bwMode="auto">
              <a:xfrm>
                <a:off x="1145" y="524"/>
                <a:ext cx="97"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638" name="Rectangle 159"/>
              <p:cNvSpPr>
                <a:spLocks/>
              </p:cNvSpPr>
              <p:nvPr/>
            </p:nvSpPr>
            <p:spPr bwMode="auto">
              <a:xfrm>
                <a:off x="1463" y="524"/>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639" name="Rectangle 160"/>
              <p:cNvSpPr>
                <a:spLocks/>
              </p:cNvSpPr>
              <p:nvPr/>
            </p:nvSpPr>
            <p:spPr bwMode="auto">
              <a:xfrm>
                <a:off x="1463" y="524"/>
                <a:ext cx="96"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640" name="Freeform 161"/>
              <p:cNvSpPr>
                <a:spLocks/>
              </p:cNvSpPr>
              <p:nvPr/>
            </p:nvSpPr>
            <p:spPr bwMode="auto">
              <a:xfrm>
                <a:off x="4760" y="869"/>
                <a:ext cx="56"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16200" y="4383"/>
                    </a:lnTo>
                    <a:lnTo>
                      <a:pt x="21600" y="21600"/>
                    </a:lnTo>
                  </a:path>
                </a:pathLst>
              </a:custGeom>
              <a:noFill/>
              <a:ln w="31750">
                <a:solidFill>
                  <a:schemeClr val="tx1"/>
                </a:solidFill>
                <a:round/>
                <a:headEnd/>
                <a:tailEnd/>
              </a:ln>
            </p:spPr>
            <p:txBody>
              <a:bodyPr lIns="0" tIns="0" rIns="0" bIns="0"/>
              <a:lstStyle/>
              <a:p>
                <a:endParaRPr lang="en-US"/>
              </a:p>
            </p:txBody>
          </p:sp>
          <p:sp>
            <p:nvSpPr>
              <p:cNvPr id="8641" name="AutoShape 162"/>
              <p:cNvSpPr>
                <a:spLocks/>
              </p:cNvSpPr>
              <p:nvPr/>
            </p:nvSpPr>
            <p:spPr bwMode="auto">
              <a:xfrm>
                <a:off x="4664" y="772"/>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642" name="AutoShape 163"/>
              <p:cNvSpPr>
                <a:spLocks/>
              </p:cNvSpPr>
              <p:nvPr/>
            </p:nvSpPr>
            <p:spPr bwMode="auto">
              <a:xfrm>
                <a:off x="4650" y="759"/>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643" name="Rectangle 164"/>
              <p:cNvSpPr>
                <a:spLocks/>
              </p:cNvSpPr>
              <p:nvPr/>
            </p:nvSpPr>
            <p:spPr bwMode="auto">
              <a:xfrm>
                <a:off x="4678" y="800"/>
                <a:ext cx="8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44" name="Rectangle 165"/>
              <p:cNvSpPr>
                <a:spLocks/>
              </p:cNvSpPr>
              <p:nvPr/>
            </p:nvSpPr>
            <p:spPr bwMode="auto">
              <a:xfrm>
                <a:off x="4678" y="800"/>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45" name="Freeform 166"/>
              <p:cNvSpPr>
                <a:spLocks/>
              </p:cNvSpPr>
              <p:nvPr/>
            </p:nvSpPr>
            <p:spPr bwMode="auto">
              <a:xfrm>
                <a:off x="4802" y="924"/>
                <a:ext cx="1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0" y="0"/>
                    </a:moveTo>
                    <a:lnTo>
                      <a:pt x="21600" y="0"/>
                    </a:lnTo>
                    <a:lnTo>
                      <a:pt x="21600" y="10800"/>
                    </a:lnTo>
                    <a:lnTo>
                      <a:pt x="21600" y="21600"/>
                    </a:lnTo>
                    <a:lnTo>
                      <a:pt x="0" y="21600"/>
                    </a:lnTo>
                    <a:lnTo>
                      <a:pt x="0" y="10800"/>
                    </a:lnTo>
                    <a:lnTo>
                      <a:pt x="0" y="0"/>
                    </a:lnTo>
                    <a:close/>
                    <a:moveTo>
                      <a:pt x="0" y="0"/>
                    </a:moveTo>
                  </a:path>
                </a:pathLst>
              </a:custGeom>
              <a:solidFill>
                <a:srgbClr val="999999"/>
              </a:solidFill>
              <a:ln w="31750">
                <a:solidFill>
                  <a:srgbClr val="999999"/>
                </a:solidFill>
                <a:round/>
                <a:headEnd/>
                <a:tailEnd/>
              </a:ln>
            </p:spPr>
            <p:txBody>
              <a:bodyPr lIns="0" tIns="0" rIns="0" bIns="0"/>
              <a:lstStyle/>
              <a:p>
                <a:endParaRPr lang="en-US"/>
              </a:p>
            </p:txBody>
          </p:sp>
          <p:pic>
            <p:nvPicPr>
              <p:cNvPr id="8646" name="Picture 167"/>
              <p:cNvPicPr>
                <a:picLocks noChangeArrowheads="1"/>
              </p:cNvPicPr>
              <p:nvPr/>
            </p:nvPicPr>
            <p:blipFill>
              <a:blip r:embed="rId3"/>
              <a:srcRect/>
              <a:stretch>
                <a:fillRect/>
              </a:stretch>
            </p:blipFill>
            <p:spPr bwMode="auto">
              <a:xfrm>
                <a:off x="4691" y="800"/>
                <a:ext cx="69" cy="41"/>
              </a:xfrm>
              <a:prstGeom prst="rect">
                <a:avLst/>
              </a:prstGeom>
              <a:noFill/>
              <a:ln w="9525">
                <a:noFill/>
                <a:miter lim="800000"/>
                <a:headEnd/>
                <a:tailEnd/>
              </a:ln>
            </p:spPr>
          </p:pic>
          <p:sp>
            <p:nvSpPr>
              <p:cNvPr id="8647" name="Rectangle 168"/>
              <p:cNvSpPr>
                <a:spLocks/>
              </p:cNvSpPr>
              <p:nvPr/>
            </p:nvSpPr>
            <p:spPr bwMode="auto">
              <a:xfrm>
                <a:off x="4664" y="855"/>
                <a:ext cx="110" cy="28"/>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648" name="Freeform 169"/>
              <p:cNvSpPr>
                <a:spLocks/>
              </p:cNvSpPr>
              <p:nvPr/>
            </p:nvSpPr>
            <p:spPr bwMode="auto">
              <a:xfrm>
                <a:off x="4650" y="883"/>
                <a:ext cx="138"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649" name="Line 170"/>
              <p:cNvSpPr>
                <a:spLocks noChangeShapeType="1"/>
              </p:cNvSpPr>
              <p:nvPr/>
            </p:nvSpPr>
            <p:spPr bwMode="auto">
              <a:xfrm>
                <a:off x="4664" y="897"/>
                <a:ext cx="27" cy="1"/>
              </a:xfrm>
              <a:prstGeom prst="line">
                <a:avLst/>
              </a:prstGeom>
              <a:noFill/>
              <a:ln w="31750">
                <a:solidFill>
                  <a:schemeClr val="tx1"/>
                </a:solidFill>
                <a:round/>
                <a:headEnd/>
                <a:tailEnd/>
              </a:ln>
            </p:spPr>
            <p:txBody>
              <a:bodyPr lIns="0" tIns="0" rIns="0" bIns="0"/>
              <a:lstStyle/>
              <a:p>
                <a:endParaRPr lang="en-US"/>
              </a:p>
            </p:txBody>
          </p:sp>
          <p:sp>
            <p:nvSpPr>
              <p:cNvPr id="8650" name="Line 171"/>
              <p:cNvSpPr>
                <a:spLocks noChangeShapeType="1"/>
              </p:cNvSpPr>
              <p:nvPr/>
            </p:nvSpPr>
            <p:spPr bwMode="auto">
              <a:xfrm>
                <a:off x="4678" y="883"/>
                <a:ext cx="82" cy="1"/>
              </a:xfrm>
              <a:prstGeom prst="line">
                <a:avLst/>
              </a:prstGeom>
              <a:noFill/>
              <a:ln w="31750">
                <a:solidFill>
                  <a:schemeClr val="tx1"/>
                </a:solidFill>
                <a:round/>
                <a:headEnd/>
                <a:tailEnd/>
              </a:ln>
            </p:spPr>
            <p:txBody>
              <a:bodyPr lIns="0" tIns="0" rIns="0" bIns="0"/>
              <a:lstStyle/>
              <a:p>
                <a:endParaRPr lang="en-US"/>
              </a:p>
            </p:txBody>
          </p:sp>
          <p:sp>
            <p:nvSpPr>
              <p:cNvPr id="8651" name="Line 172"/>
              <p:cNvSpPr>
                <a:spLocks noChangeShapeType="1"/>
              </p:cNvSpPr>
              <p:nvPr/>
            </p:nvSpPr>
            <p:spPr bwMode="auto">
              <a:xfrm>
                <a:off x="4664" y="883"/>
                <a:ext cx="69" cy="1"/>
              </a:xfrm>
              <a:prstGeom prst="line">
                <a:avLst/>
              </a:prstGeom>
              <a:noFill/>
              <a:ln w="31750">
                <a:solidFill>
                  <a:schemeClr val="tx1"/>
                </a:solidFill>
                <a:round/>
                <a:headEnd/>
                <a:tailEnd/>
              </a:ln>
            </p:spPr>
            <p:txBody>
              <a:bodyPr lIns="0" tIns="0" rIns="0" bIns="0"/>
              <a:lstStyle/>
              <a:p>
                <a:endParaRPr lang="en-US"/>
              </a:p>
            </p:txBody>
          </p:sp>
          <p:sp>
            <p:nvSpPr>
              <p:cNvPr id="8652" name="Line 173"/>
              <p:cNvSpPr>
                <a:spLocks noChangeShapeType="1"/>
              </p:cNvSpPr>
              <p:nvPr/>
            </p:nvSpPr>
            <p:spPr bwMode="auto">
              <a:xfrm>
                <a:off x="4705" y="897"/>
                <a:ext cx="42" cy="1"/>
              </a:xfrm>
              <a:prstGeom prst="line">
                <a:avLst/>
              </a:prstGeom>
              <a:noFill/>
              <a:ln w="31750">
                <a:solidFill>
                  <a:schemeClr val="tx1"/>
                </a:solidFill>
                <a:round/>
                <a:headEnd/>
                <a:tailEnd/>
              </a:ln>
            </p:spPr>
            <p:txBody>
              <a:bodyPr lIns="0" tIns="0" rIns="0" bIns="0"/>
              <a:lstStyle/>
              <a:p>
                <a:endParaRPr lang="en-US"/>
              </a:p>
            </p:txBody>
          </p:sp>
          <p:sp>
            <p:nvSpPr>
              <p:cNvPr id="8653" name="Line 174"/>
              <p:cNvSpPr>
                <a:spLocks noChangeShapeType="1"/>
              </p:cNvSpPr>
              <p:nvPr/>
            </p:nvSpPr>
            <p:spPr bwMode="auto">
              <a:xfrm>
                <a:off x="4747" y="883"/>
                <a:ext cx="27" cy="1"/>
              </a:xfrm>
              <a:prstGeom prst="line">
                <a:avLst/>
              </a:prstGeom>
              <a:noFill/>
              <a:ln w="31750">
                <a:solidFill>
                  <a:schemeClr val="tx1"/>
                </a:solidFill>
                <a:round/>
                <a:headEnd/>
                <a:tailEnd/>
              </a:ln>
            </p:spPr>
            <p:txBody>
              <a:bodyPr lIns="0" tIns="0" rIns="0" bIns="0"/>
              <a:lstStyle/>
              <a:p>
                <a:endParaRPr lang="en-US"/>
              </a:p>
            </p:txBody>
          </p:sp>
          <p:sp>
            <p:nvSpPr>
              <p:cNvPr id="8654" name="Line 175"/>
              <p:cNvSpPr>
                <a:spLocks noChangeShapeType="1"/>
              </p:cNvSpPr>
              <p:nvPr/>
            </p:nvSpPr>
            <p:spPr bwMode="auto">
              <a:xfrm>
                <a:off x="4760" y="897"/>
                <a:ext cx="14" cy="1"/>
              </a:xfrm>
              <a:prstGeom prst="line">
                <a:avLst/>
              </a:prstGeom>
              <a:noFill/>
              <a:ln w="31750">
                <a:solidFill>
                  <a:schemeClr val="tx1"/>
                </a:solidFill>
                <a:round/>
                <a:headEnd/>
                <a:tailEnd/>
              </a:ln>
            </p:spPr>
            <p:txBody>
              <a:bodyPr lIns="0" tIns="0" rIns="0" bIns="0"/>
              <a:lstStyle/>
              <a:p>
                <a:endParaRPr lang="en-US"/>
              </a:p>
            </p:txBody>
          </p:sp>
          <p:sp>
            <p:nvSpPr>
              <p:cNvPr id="8655" name="Rectangle 176"/>
              <p:cNvSpPr>
                <a:spLocks/>
              </p:cNvSpPr>
              <p:nvPr/>
            </p:nvSpPr>
            <p:spPr bwMode="auto">
              <a:xfrm>
                <a:off x="4719" y="786"/>
                <a:ext cx="28"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56" name="Rectangle 177"/>
              <p:cNvSpPr>
                <a:spLocks/>
              </p:cNvSpPr>
              <p:nvPr/>
            </p:nvSpPr>
            <p:spPr bwMode="auto">
              <a:xfrm>
                <a:off x="4719" y="786"/>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57" name="Freeform 178"/>
              <p:cNvSpPr>
                <a:spLocks/>
              </p:cNvSpPr>
              <p:nvPr/>
            </p:nvSpPr>
            <p:spPr bwMode="auto">
              <a:xfrm>
                <a:off x="5147" y="993"/>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658" name="AutoShape 179"/>
              <p:cNvSpPr>
                <a:spLocks/>
              </p:cNvSpPr>
              <p:nvPr/>
            </p:nvSpPr>
            <p:spPr bwMode="auto">
              <a:xfrm>
                <a:off x="5036" y="910"/>
                <a:ext cx="111"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659" name="AutoShape 180"/>
              <p:cNvSpPr>
                <a:spLocks/>
              </p:cNvSpPr>
              <p:nvPr/>
            </p:nvSpPr>
            <p:spPr bwMode="auto">
              <a:xfrm>
                <a:off x="5023" y="897"/>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660" name="Rectangle 181"/>
              <p:cNvSpPr>
                <a:spLocks/>
              </p:cNvSpPr>
              <p:nvPr/>
            </p:nvSpPr>
            <p:spPr bwMode="auto">
              <a:xfrm>
                <a:off x="5050" y="924"/>
                <a:ext cx="83"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61" name="Rectangle 182"/>
              <p:cNvSpPr>
                <a:spLocks/>
              </p:cNvSpPr>
              <p:nvPr/>
            </p:nvSpPr>
            <p:spPr bwMode="auto">
              <a:xfrm>
                <a:off x="5050" y="924"/>
                <a:ext cx="97"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62" name="Freeform 183"/>
              <p:cNvSpPr>
                <a:spLocks/>
              </p:cNvSpPr>
              <p:nvPr/>
            </p:nvSpPr>
            <p:spPr bwMode="auto">
              <a:xfrm>
                <a:off x="5174" y="1048"/>
                <a:ext cx="28"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7200"/>
                    </a:lnTo>
                    <a:lnTo>
                      <a:pt x="21600" y="14400"/>
                    </a:lnTo>
                    <a:lnTo>
                      <a:pt x="10800" y="21600"/>
                    </a:lnTo>
                    <a:lnTo>
                      <a:pt x="0" y="14400"/>
                    </a:lnTo>
                    <a:lnTo>
                      <a:pt x="0" y="7200"/>
                    </a:lnTo>
                    <a:lnTo>
                      <a:pt x="0" y="0"/>
                    </a:lnTo>
                    <a:lnTo>
                      <a:pt x="10800" y="0"/>
                    </a:lnTo>
                    <a:close/>
                    <a:moveTo>
                      <a:pt x="108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663" name="Picture 184"/>
              <p:cNvPicPr>
                <a:picLocks noChangeArrowheads="1"/>
              </p:cNvPicPr>
              <p:nvPr/>
            </p:nvPicPr>
            <p:blipFill>
              <a:blip r:embed="rId3"/>
              <a:srcRect/>
              <a:stretch>
                <a:fillRect/>
              </a:stretch>
            </p:blipFill>
            <p:spPr bwMode="auto">
              <a:xfrm>
                <a:off x="5064" y="938"/>
                <a:ext cx="69" cy="28"/>
              </a:xfrm>
              <a:prstGeom prst="rect">
                <a:avLst/>
              </a:prstGeom>
              <a:noFill/>
              <a:ln w="9525">
                <a:noFill/>
                <a:miter lim="800000"/>
                <a:headEnd/>
                <a:tailEnd/>
              </a:ln>
            </p:spPr>
          </p:pic>
          <p:sp>
            <p:nvSpPr>
              <p:cNvPr id="8664" name="Line 185"/>
              <p:cNvSpPr>
                <a:spLocks noChangeShapeType="1"/>
              </p:cNvSpPr>
              <p:nvPr/>
            </p:nvSpPr>
            <p:spPr bwMode="auto">
              <a:xfrm>
                <a:off x="5174" y="1062"/>
                <a:ext cx="1" cy="14"/>
              </a:xfrm>
              <a:prstGeom prst="line">
                <a:avLst/>
              </a:prstGeom>
              <a:noFill/>
              <a:ln w="31750">
                <a:solidFill>
                  <a:schemeClr val="tx1"/>
                </a:solidFill>
                <a:round/>
                <a:headEnd/>
                <a:tailEnd/>
              </a:ln>
            </p:spPr>
            <p:txBody>
              <a:bodyPr lIns="0" tIns="0" rIns="0" bIns="0"/>
              <a:lstStyle/>
              <a:p>
                <a:endParaRPr lang="en-US"/>
              </a:p>
            </p:txBody>
          </p:sp>
          <p:sp>
            <p:nvSpPr>
              <p:cNvPr id="8665" name="Line 186"/>
              <p:cNvSpPr>
                <a:spLocks noChangeShapeType="1"/>
              </p:cNvSpPr>
              <p:nvPr/>
            </p:nvSpPr>
            <p:spPr bwMode="auto">
              <a:xfrm>
                <a:off x="5188" y="1062"/>
                <a:ext cx="1" cy="14"/>
              </a:xfrm>
              <a:prstGeom prst="line">
                <a:avLst/>
              </a:prstGeom>
              <a:noFill/>
              <a:ln w="31750">
                <a:solidFill>
                  <a:schemeClr val="tx1"/>
                </a:solidFill>
                <a:round/>
                <a:headEnd/>
                <a:tailEnd/>
              </a:ln>
            </p:spPr>
            <p:txBody>
              <a:bodyPr lIns="0" tIns="0" rIns="0" bIns="0"/>
              <a:lstStyle/>
              <a:p>
                <a:endParaRPr lang="en-US"/>
              </a:p>
            </p:txBody>
          </p:sp>
          <p:sp>
            <p:nvSpPr>
              <p:cNvPr id="8666" name="Line 187"/>
              <p:cNvSpPr>
                <a:spLocks noChangeShapeType="1"/>
              </p:cNvSpPr>
              <p:nvPr/>
            </p:nvSpPr>
            <p:spPr bwMode="auto">
              <a:xfrm>
                <a:off x="5188" y="1062"/>
                <a:ext cx="1" cy="14"/>
              </a:xfrm>
              <a:prstGeom prst="line">
                <a:avLst/>
              </a:prstGeom>
              <a:noFill/>
              <a:ln w="31750">
                <a:solidFill>
                  <a:schemeClr val="tx1"/>
                </a:solidFill>
                <a:round/>
                <a:headEnd/>
                <a:tailEnd/>
              </a:ln>
            </p:spPr>
            <p:txBody>
              <a:bodyPr lIns="0" tIns="0" rIns="0" bIns="0"/>
              <a:lstStyle/>
              <a:p>
                <a:endParaRPr lang="en-US"/>
              </a:p>
            </p:txBody>
          </p:sp>
          <p:sp>
            <p:nvSpPr>
              <p:cNvPr id="8667" name="Rectangle 188"/>
              <p:cNvSpPr>
                <a:spLocks/>
              </p:cNvSpPr>
              <p:nvPr/>
            </p:nvSpPr>
            <p:spPr bwMode="auto">
              <a:xfrm>
                <a:off x="5050" y="993"/>
                <a:ext cx="97"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668" name="Freeform 189"/>
              <p:cNvSpPr>
                <a:spLocks/>
              </p:cNvSpPr>
              <p:nvPr/>
            </p:nvSpPr>
            <p:spPr bwMode="auto">
              <a:xfrm>
                <a:off x="5036" y="1007"/>
                <a:ext cx="125"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19" y="0"/>
                    </a:moveTo>
                    <a:lnTo>
                      <a:pt x="0" y="21600"/>
                    </a:lnTo>
                    <a:lnTo>
                      <a:pt x="21600" y="21600"/>
                    </a:lnTo>
                    <a:lnTo>
                      <a:pt x="19181" y="0"/>
                    </a:lnTo>
                    <a:lnTo>
                      <a:pt x="2419" y="0"/>
                    </a:lnTo>
                    <a:close/>
                    <a:moveTo>
                      <a:pt x="2419" y="0"/>
                    </a:moveTo>
                  </a:path>
                </a:pathLst>
              </a:custGeom>
              <a:noFill/>
              <a:ln w="31750">
                <a:solidFill>
                  <a:srgbClr val="D9AA73"/>
                </a:solidFill>
                <a:round/>
                <a:headEnd/>
                <a:tailEnd/>
              </a:ln>
            </p:spPr>
            <p:txBody>
              <a:bodyPr lIns="0" tIns="0" rIns="0" bIns="0"/>
              <a:lstStyle/>
              <a:p>
                <a:endParaRPr lang="en-US"/>
              </a:p>
            </p:txBody>
          </p:sp>
          <p:sp>
            <p:nvSpPr>
              <p:cNvPr id="8669" name="Line 190"/>
              <p:cNvSpPr>
                <a:spLocks noChangeShapeType="1"/>
              </p:cNvSpPr>
              <p:nvPr/>
            </p:nvSpPr>
            <p:spPr bwMode="auto">
              <a:xfrm>
                <a:off x="5050" y="1021"/>
                <a:ext cx="14" cy="1"/>
              </a:xfrm>
              <a:prstGeom prst="line">
                <a:avLst/>
              </a:prstGeom>
              <a:noFill/>
              <a:ln w="31750">
                <a:solidFill>
                  <a:schemeClr val="tx1"/>
                </a:solidFill>
                <a:round/>
                <a:headEnd/>
                <a:tailEnd/>
              </a:ln>
            </p:spPr>
            <p:txBody>
              <a:bodyPr lIns="0" tIns="0" rIns="0" bIns="0"/>
              <a:lstStyle/>
              <a:p>
                <a:endParaRPr lang="en-US"/>
              </a:p>
            </p:txBody>
          </p:sp>
          <p:sp>
            <p:nvSpPr>
              <p:cNvPr id="8670" name="Line 191"/>
              <p:cNvSpPr>
                <a:spLocks noChangeShapeType="1"/>
              </p:cNvSpPr>
              <p:nvPr/>
            </p:nvSpPr>
            <p:spPr bwMode="auto">
              <a:xfrm>
                <a:off x="5050" y="1007"/>
                <a:ext cx="97" cy="1"/>
              </a:xfrm>
              <a:prstGeom prst="line">
                <a:avLst/>
              </a:prstGeom>
              <a:noFill/>
              <a:ln w="31750">
                <a:solidFill>
                  <a:schemeClr val="tx1"/>
                </a:solidFill>
                <a:round/>
                <a:headEnd/>
                <a:tailEnd/>
              </a:ln>
            </p:spPr>
            <p:txBody>
              <a:bodyPr lIns="0" tIns="0" rIns="0" bIns="0"/>
              <a:lstStyle/>
              <a:p>
                <a:endParaRPr lang="en-US"/>
              </a:p>
            </p:txBody>
          </p:sp>
          <p:sp>
            <p:nvSpPr>
              <p:cNvPr id="8671" name="Line 192"/>
              <p:cNvSpPr>
                <a:spLocks noChangeShapeType="1"/>
              </p:cNvSpPr>
              <p:nvPr/>
            </p:nvSpPr>
            <p:spPr bwMode="auto">
              <a:xfrm>
                <a:off x="5050" y="1021"/>
                <a:ext cx="55" cy="1"/>
              </a:xfrm>
              <a:prstGeom prst="line">
                <a:avLst/>
              </a:prstGeom>
              <a:noFill/>
              <a:ln w="31750">
                <a:solidFill>
                  <a:schemeClr val="tx1"/>
                </a:solidFill>
                <a:round/>
                <a:headEnd/>
                <a:tailEnd/>
              </a:ln>
            </p:spPr>
            <p:txBody>
              <a:bodyPr lIns="0" tIns="0" rIns="0" bIns="0"/>
              <a:lstStyle/>
              <a:p>
                <a:endParaRPr lang="en-US"/>
              </a:p>
            </p:txBody>
          </p:sp>
          <p:sp>
            <p:nvSpPr>
              <p:cNvPr id="8672" name="Line 193"/>
              <p:cNvSpPr>
                <a:spLocks noChangeShapeType="1"/>
              </p:cNvSpPr>
              <p:nvPr/>
            </p:nvSpPr>
            <p:spPr bwMode="auto">
              <a:xfrm>
                <a:off x="5078" y="1021"/>
                <a:ext cx="55" cy="1"/>
              </a:xfrm>
              <a:prstGeom prst="line">
                <a:avLst/>
              </a:prstGeom>
              <a:noFill/>
              <a:ln w="31750">
                <a:solidFill>
                  <a:schemeClr val="tx1"/>
                </a:solidFill>
                <a:round/>
                <a:headEnd/>
                <a:tailEnd/>
              </a:ln>
            </p:spPr>
            <p:txBody>
              <a:bodyPr lIns="0" tIns="0" rIns="0" bIns="0"/>
              <a:lstStyle/>
              <a:p>
                <a:endParaRPr lang="en-US"/>
              </a:p>
            </p:txBody>
          </p:sp>
          <p:sp>
            <p:nvSpPr>
              <p:cNvPr id="8673" name="Line 194"/>
              <p:cNvSpPr>
                <a:spLocks noChangeShapeType="1"/>
              </p:cNvSpPr>
              <p:nvPr/>
            </p:nvSpPr>
            <p:spPr bwMode="auto">
              <a:xfrm>
                <a:off x="5119" y="1021"/>
                <a:ext cx="28" cy="1"/>
              </a:xfrm>
              <a:prstGeom prst="line">
                <a:avLst/>
              </a:prstGeom>
              <a:noFill/>
              <a:ln w="31750">
                <a:solidFill>
                  <a:schemeClr val="tx1"/>
                </a:solidFill>
                <a:round/>
                <a:headEnd/>
                <a:tailEnd/>
              </a:ln>
            </p:spPr>
            <p:txBody>
              <a:bodyPr lIns="0" tIns="0" rIns="0" bIns="0"/>
              <a:lstStyle/>
              <a:p>
                <a:endParaRPr lang="en-US"/>
              </a:p>
            </p:txBody>
          </p:sp>
          <p:sp>
            <p:nvSpPr>
              <p:cNvPr id="8674" name="Line 195"/>
              <p:cNvSpPr>
                <a:spLocks noChangeShapeType="1"/>
              </p:cNvSpPr>
              <p:nvPr/>
            </p:nvSpPr>
            <p:spPr bwMode="auto">
              <a:xfrm>
                <a:off x="5133" y="1021"/>
                <a:ext cx="28" cy="1"/>
              </a:xfrm>
              <a:prstGeom prst="line">
                <a:avLst/>
              </a:prstGeom>
              <a:noFill/>
              <a:ln w="31750">
                <a:solidFill>
                  <a:schemeClr val="tx1"/>
                </a:solidFill>
                <a:round/>
                <a:headEnd/>
                <a:tailEnd/>
              </a:ln>
            </p:spPr>
            <p:txBody>
              <a:bodyPr lIns="0" tIns="0" rIns="0" bIns="0"/>
              <a:lstStyle/>
              <a:p>
                <a:endParaRPr lang="en-US"/>
              </a:p>
            </p:txBody>
          </p:sp>
          <p:sp>
            <p:nvSpPr>
              <p:cNvPr id="8675" name="Rectangle 196"/>
              <p:cNvSpPr>
                <a:spLocks/>
              </p:cNvSpPr>
              <p:nvPr/>
            </p:nvSpPr>
            <p:spPr bwMode="auto">
              <a:xfrm>
                <a:off x="5092" y="910"/>
                <a:ext cx="27"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676" name="Rectangle 197"/>
              <p:cNvSpPr>
                <a:spLocks/>
              </p:cNvSpPr>
              <p:nvPr/>
            </p:nvSpPr>
            <p:spPr bwMode="auto">
              <a:xfrm>
                <a:off x="5092" y="910"/>
                <a:ext cx="41" cy="56"/>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677" name="Freeform 198"/>
              <p:cNvSpPr>
                <a:spLocks/>
              </p:cNvSpPr>
              <p:nvPr/>
            </p:nvSpPr>
            <p:spPr bwMode="auto">
              <a:xfrm>
                <a:off x="5105" y="1352"/>
                <a:ext cx="42"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0"/>
                    </a:lnTo>
                    <a:lnTo>
                      <a:pt x="21600" y="21600"/>
                    </a:lnTo>
                  </a:path>
                </a:pathLst>
              </a:custGeom>
              <a:noFill/>
              <a:ln w="31750">
                <a:solidFill>
                  <a:schemeClr val="tx1"/>
                </a:solidFill>
                <a:round/>
                <a:headEnd/>
                <a:tailEnd/>
              </a:ln>
            </p:spPr>
            <p:txBody>
              <a:bodyPr lIns="0" tIns="0" rIns="0" bIns="0"/>
              <a:lstStyle/>
              <a:p>
                <a:endParaRPr lang="en-US"/>
              </a:p>
            </p:txBody>
          </p:sp>
        </p:grpSp>
        <p:sp>
          <p:nvSpPr>
            <p:cNvPr id="8198" name="AutoShape 199"/>
            <p:cNvSpPr>
              <a:spLocks/>
            </p:cNvSpPr>
            <p:nvPr/>
          </p:nvSpPr>
          <p:spPr bwMode="auto">
            <a:xfrm>
              <a:off x="5009" y="1255"/>
              <a:ext cx="110"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199" name="AutoShape 200"/>
            <p:cNvSpPr>
              <a:spLocks/>
            </p:cNvSpPr>
            <p:nvPr/>
          </p:nvSpPr>
          <p:spPr bwMode="auto">
            <a:xfrm>
              <a:off x="4995" y="1242"/>
              <a:ext cx="138" cy="110"/>
            </a:xfrm>
            <a:prstGeom prst="roundRect">
              <a:avLst>
                <a:gd name="adj" fmla="val 40449"/>
              </a:avLst>
            </a:prstGeom>
            <a:noFill/>
            <a:ln w="53975">
              <a:solidFill>
                <a:srgbClr val="999999"/>
              </a:solidFill>
              <a:round/>
              <a:headEnd/>
              <a:tailEnd/>
            </a:ln>
          </p:spPr>
          <p:txBody>
            <a:bodyPr lIns="0" tIns="0" rIns="0" bIns="0"/>
            <a:lstStyle/>
            <a:p>
              <a:pPr eaLnBrk="1" hangingPunct="1"/>
              <a:endParaRPr lang="en-GB" altLang="en-US"/>
            </a:p>
          </p:txBody>
        </p:sp>
        <p:sp>
          <p:nvSpPr>
            <p:cNvPr id="8200" name="Rectangle 201"/>
            <p:cNvSpPr>
              <a:spLocks/>
            </p:cNvSpPr>
            <p:nvPr/>
          </p:nvSpPr>
          <p:spPr bwMode="auto">
            <a:xfrm>
              <a:off x="5023" y="1283"/>
              <a:ext cx="8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01" name="Rectangle 202"/>
            <p:cNvSpPr>
              <a:spLocks/>
            </p:cNvSpPr>
            <p:nvPr/>
          </p:nvSpPr>
          <p:spPr bwMode="auto">
            <a:xfrm>
              <a:off x="5023" y="1283"/>
              <a:ext cx="96"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02" name="Freeform 203"/>
            <p:cNvSpPr>
              <a:spLocks/>
            </p:cNvSpPr>
            <p:nvPr/>
          </p:nvSpPr>
          <p:spPr bwMode="auto">
            <a:xfrm>
              <a:off x="5133" y="1407"/>
              <a:ext cx="28"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0"/>
                  </a:lnTo>
                  <a:lnTo>
                    <a:pt x="21600" y="10800"/>
                  </a:lnTo>
                  <a:lnTo>
                    <a:pt x="10800" y="21600"/>
                  </a:lnTo>
                  <a:lnTo>
                    <a:pt x="0" y="10800"/>
                  </a:lnTo>
                  <a:lnTo>
                    <a:pt x="0" y="0"/>
                  </a:lnTo>
                  <a:lnTo>
                    <a:pt x="10800" y="0"/>
                  </a:lnTo>
                  <a:close/>
                  <a:moveTo>
                    <a:pt x="108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203" name="Picture 204"/>
            <p:cNvPicPr>
              <a:picLocks noChangeArrowheads="1"/>
            </p:cNvPicPr>
            <p:nvPr/>
          </p:nvPicPr>
          <p:blipFill>
            <a:blip r:embed="rId3"/>
            <a:srcRect/>
            <a:stretch>
              <a:fillRect/>
            </a:stretch>
          </p:blipFill>
          <p:spPr bwMode="auto">
            <a:xfrm>
              <a:off x="5023" y="1283"/>
              <a:ext cx="82" cy="28"/>
            </a:xfrm>
            <a:prstGeom prst="rect">
              <a:avLst/>
            </a:prstGeom>
            <a:noFill/>
            <a:ln w="9525">
              <a:noFill/>
              <a:miter lim="800000"/>
              <a:headEnd/>
              <a:tailEnd/>
            </a:ln>
          </p:spPr>
        </p:pic>
        <p:sp>
          <p:nvSpPr>
            <p:cNvPr id="8204" name="Line 205"/>
            <p:cNvSpPr>
              <a:spLocks noChangeShapeType="1"/>
            </p:cNvSpPr>
            <p:nvPr/>
          </p:nvSpPr>
          <p:spPr bwMode="auto">
            <a:xfrm>
              <a:off x="5147" y="1407"/>
              <a:ext cx="1" cy="14"/>
            </a:xfrm>
            <a:prstGeom prst="line">
              <a:avLst/>
            </a:prstGeom>
            <a:noFill/>
            <a:ln w="31750">
              <a:solidFill>
                <a:schemeClr val="tx1"/>
              </a:solidFill>
              <a:round/>
              <a:headEnd/>
              <a:tailEnd/>
            </a:ln>
          </p:spPr>
          <p:txBody>
            <a:bodyPr lIns="0" tIns="0" rIns="0" bIns="0"/>
            <a:lstStyle/>
            <a:p>
              <a:endParaRPr lang="en-US"/>
            </a:p>
          </p:txBody>
        </p:sp>
        <p:sp>
          <p:nvSpPr>
            <p:cNvPr id="8205" name="Line 206"/>
            <p:cNvSpPr>
              <a:spLocks noChangeShapeType="1"/>
            </p:cNvSpPr>
            <p:nvPr/>
          </p:nvSpPr>
          <p:spPr bwMode="auto">
            <a:xfrm>
              <a:off x="5147" y="1407"/>
              <a:ext cx="1" cy="14"/>
            </a:xfrm>
            <a:prstGeom prst="line">
              <a:avLst/>
            </a:prstGeom>
            <a:noFill/>
            <a:ln w="31750">
              <a:solidFill>
                <a:schemeClr val="tx1"/>
              </a:solidFill>
              <a:round/>
              <a:headEnd/>
              <a:tailEnd/>
            </a:ln>
          </p:spPr>
          <p:txBody>
            <a:bodyPr lIns="0" tIns="0" rIns="0" bIns="0"/>
            <a:lstStyle/>
            <a:p>
              <a:endParaRPr lang="en-US"/>
            </a:p>
          </p:txBody>
        </p:sp>
        <p:sp>
          <p:nvSpPr>
            <p:cNvPr id="8206" name="Line 207"/>
            <p:cNvSpPr>
              <a:spLocks noChangeShapeType="1"/>
            </p:cNvSpPr>
            <p:nvPr/>
          </p:nvSpPr>
          <p:spPr bwMode="auto">
            <a:xfrm>
              <a:off x="5161" y="1407"/>
              <a:ext cx="1" cy="14"/>
            </a:xfrm>
            <a:prstGeom prst="line">
              <a:avLst/>
            </a:prstGeom>
            <a:noFill/>
            <a:ln w="31750">
              <a:solidFill>
                <a:schemeClr val="tx1"/>
              </a:solidFill>
              <a:round/>
              <a:headEnd/>
              <a:tailEnd/>
            </a:ln>
          </p:spPr>
          <p:txBody>
            <a:bodyPr lIns="0" tIns="0" rIns="0" bIns="0"/>
            <a:lstStyle/>
            <a:p>
              <a:endParaRPr lang="en-US"/>
            </a:p>
          </p:txBody>
        </p:sp>
        <p:sp>
          <p:nvSpPr>
            <p:cNvPr id="8207" name="Rectangle 208"/>
            <p:cNvSpPr>
              <a:spLocks/>
            </p:cNvSpPr>
            <p:nvPr/>
          </p:nvSpPr>
          <p:spPr bwMode="auto">
            <a:xfrm>
              <a:off x="5009" y="1338"/>
              <a:ext cx="96"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208" name="Freeform 209"/>
            <p:cNvSpPr>
              <a:spLocks/>
            </p:cNvSpPr>
            <p:nvPr/>
          </p:nvSpPr>
          <p:spPr bwMode="auto">
            <a:xfrm>
              <a:off x="4995" y="1352"/>
              <a:ext cx="138"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409"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209" name="Line 210"/>
            <p:cNvSpPr>
              <a:spLocks noChangeShapeType="1"/>
            </p:cNvSpPr>
            <p:nvPr/>
          </p:nvSpPr>
          <p:spPr bwMode="auto">
            <a:xfrm>
              <a:off x="5009" y="1380"/>
              <a:ext cx="27" cy="1"/>
            </a:xfrm>
            <a:prstGeom prst="line">
              <a:avLst/>
            </a:prstGeom>
            <a:noFill/>
            <a:ln w="31750">
              <a:solidFill>
                <a:schemeClr val="tx1"/>
              </a:solidFill>
              <a:round/>
              <a:headEnd/>
              <a:tailEnd/>
            </a:ln>
          </p:spPr>
          <p:txBody>
            <a:bodyPr lIns="0" tIns="0" rIns="0" bIns="0"/>
            <a:lstStyle/>
            <a:p>
              <a:endParaRPr lang="en-US"/>
            </a:p>
          </p:txBody>
        </p:sp>
        <p:sp>
          <p:nvSpPr>
            <p:cNvPr id="8210" name="Line 211"/>
            <p:cNvSpPr>
              <a:spLocks noChangeShapeType="1"/>
            </p:cNvSpPr>
            <p:nvPr/>
          </p:nvSpPr>
          <p:spPr bwMode="auto">
            <a:xfrm>
              <a:off x="5023" y="1366"/>
              <a:ext cx="82" cy="1"/>
            </a:xfrm>
            <a:prstGeom prst="line">
              <a:avLst/>
            </a:prstGeom>
            <a:noFill/>
            <a:ln w="31750">
              <a:solidFill>
                <a:schemeClr val="tx1"/>
              </a:solidFill>
              <a:round/>
              <a:headEnd/>
              <a:tailEnd/>
            </a:ln>
          </p:spPr>
          <p:txBody>
            <a:bodyPr lIns="0" tIns="0" rIns="0" bIns="0"/>
            <a:lstStyle/>
            <a:p>
              <a:endParaRPr lang="en-US"/>
            </a:p>
          </p:txBody>
        </p:sp>
        <p:sp>
          <p:nvSpPr>
            <p:cNvPr id="8211" name="Line 212"/>
            <p:cNvSpPr>
              <a:spLocks noChangeShapeType="1"/>
            </p:cNvSpPr>
            <p:nvPr/>
          </p:nvSpPr>
          <p:spPr bwMode="auto">
            <a:xfrm>
              <a:off x="5009" y="1366"/>
              <a:ext cx="69" cy="1"/>
            </a:xfrm>
            <a:prstGeom prst="line">
              <a:avLst/>
            </a:prstGeom>
            <a:noFill/>
            <a:ln w="31750">
              <a:solidFill>
                <a:schemeClr val="tx1"/>
              </a:solidFill>
              <a:round/>
              <a:headEnd/>
              <a:tailEnd/>
            </a:ln>
          </p:spPr>
          <p:txBody>
            <a:bodyPr lIns="0" tIns="0" rIns="0" bIns="0"/>
            <a:lstStyle/>
            <a:p>
              <a:endParaRPr lang="en-US"/>
            </a:p>
          </p:txBody>
        </p:sp>
        <p:sp>
          <p:nvSpPr>
            <p:cNvPr id="8212" name="Freeform 213"/>
            <p:cNvSpPr>
              <a:spLocks/>
            </p:cNvSpPr>
            <p:nvPr/>
          </p:nvSpPr>
          <p:spPr bwMode="auto">
            <a:xfrm>
              <a:off x="5036" y="1366"/>
              <a:ext cx="83"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573" y="14573"/>
                  </a:lnTo>
                  <a:lnTo>
                    <a:pt x="21600" y="21600"/>
                  </a:lnTo>
                </a:path>
              </a:pathLst>
            </a:custGeom>
            <a:noFill/>
            <a:ln w="31750">
              <a:solidFill>
                <a:schemeClr val="tx1"/>
              </a:solidFill>
              <a:round/>
              <a:headEnd/>
              <a:tailEnd/>
            </a:ln>
          </p:spPr>
          <p:txBody>
            <a:bodyPr lIns="0" tIns="0" rIns="0" bIns="0"/>
            <a:lstStyle/>
            <a:p>
              <a:endParaRPr lang="en-US"/>
            </a:p>
          </p:txBody>
        </p:sp>
        <p:sp>
          <p:nvSpPr>
            <p:cNvPr id="8213" name="Line 214"/>
            <p:cNvSpPr>
              <a:spLocks noChangeShapeType="1"/>
            </p:cNvSpPr>
            <p:nvPr/>
          </p:nvSpPr>
          <p:spPr bwMode="auto">
            <a:xfrm>
              <a:off x="5105" y="1366"/>
              <a:ext cx="14" cy="1"/>
            </a:xfrm>
            <a:prstGeom prst="line">
              <a:avLst/>
            </a:prstGeom>
            <a:noFill/>
            <a:ln w="31750">
              <a:solidFill>
                <a:schemeClr val="tx1"/>
              </a:solidFill>
              <a:round/>
              <a:headEnd/>
              <a:tailEnd/>
            </a:ln>
          </p:spPr>
          <p:txBody>
            <a:bodyPr lIns="0" tIns="0" rIns="0" bIns="0"/>
            <a:lstStyle/>
            <a:p>
              <a:endParaRPr lang="en-US"/>
            </a:p>
          </p:txBody>
        </p:sp>
        <p:sp>
          <p:nvSpPr>
            <p:cNvPr id="8214" name="Rectangle 215"/>
            <p:cNvSpPr>
              <a:spLocks/>
            </p:cNvSpPr>
            <p:nvPr/>
          </p:nvSpPr>
          <p:spPr bwMode="auto">
            <a:xfrm>
              <a:off x="5050" y="1269"/>
              <a:ext cx="42" cy="28"/>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15" name="Rectangle 216"/>
            <p:cNvSpPr>
              <a:spLocks/>
            </p:cNvSpPr>
            <p:nvPr/>
          </p:nvSpPr>
          <p:spPr bwMode="auto">
            <a:xfrm>
              <a:off x="5050" y="1269"/>
              <a:ext cx="55" cy="42"/>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16" name="Rectangle 217"/>
            <p:cNvSpPr>
              <a:spLocks/>
            </p:cNvSpPr>
            <p:nvPr/>
          </p:nvSpPr>
          <p:spPr bwMode="auto">
            <a:xfrm>
              <a:off x="3753" y="303"/>
              <a:ext cx="83"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17" name="Rectangle 218"/>
            <p:cNvSpPr>
              <a:spLocks/>
            </p:cNvSpPr>
            <p:nvPr/>
          </p:nvSpPr>
          <p:spPr bwMode="auto">
            <a:xfrm>
              <a:off x="3753" y="303"/>
              <a:ext cx="97"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18" name="Rectangle 219"/>
            <p:cNvSpPr>
              <a:spLocks/>
            </p:cNvSpPr>
            <p:nvPr/>
          </p:nvSpPr>
          <p:spPr bwMode="auto">
            <a:xfrm>
              <a:off x="3960" y="331"/>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19" name="Rectangle 220"/>
            <p:cNvSpPr>
              <a:spLocks/>
            </p:cNvSpPr>
            <p:nvPr/>
          </p:nvSpPr>
          <p:spPr bwMode="auto">
            <a:xfrm>
              <a:off x="3960" y="331"/>
              <a:ext cx="97"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20" name="Rectangle 221"/>
            <p:cNvSpPr>
              <a:spLocks/>
            </p:cNvSpPr>
            <p:nvPr/>
          </p:nvSpPr>
          <p:spPr bwMode="auto">
            <a:xfrm>
              <a:off x="4167" y="345"/>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21" name="Rectangle 222"/>
            <p:cNvSpPr>
              <a:spLocks/>
            </p:cNvSpPr>
            <p:nvPr/>
          </p:nvSpPr>
          <p:spPr bwMode="auto">
            <a:xfrm>
              <a:off x="4167" y="345"/>
              <a:ext cx="97"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22" name="Rectangle 223"/>
            <p:cNvSpPr>
              <a:spLocks/>
            </p:cNvSpPr>
            <p:nvPr/>
          </p:nvSpPr>
          <p:spPr bwMode="auto">
            <a:xfrm>
              <a:off x="4457" y="1380"/>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23" name="Rectangle 224"/>
            <p:cNvSpPr>
              <a:spLocks/>
            </p:cNvSpPr>
            <p:nvPr/>
          </p:nvSpPr>
          <p:spPr bwMode="auto">
            <a:xfrm>
              <a:off x="4457" y="1380"/>
              <a:ext cx="97" cy="82"/>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24" name="Rectangle 225"/>
            <p:cNvSpPr>
              <a:spLocks/>
            </p:cNvSpPr>
            <p:nvPr/>
          </p:nvSpPr>
          <p:spPr bwMode="auto">
            <a:xfrm>
              <a:off x="4622" y="1380"/>
              <a:ext cx="83" cy="82"/>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25" name="Rectangle 226"/>
            <p:cNvSpPr>
              <a:spLocks/>
            </p:cNvSpPr>
            <p:nvPr/>
          </p:nvSpPr>
          <p:spPr bwMode="auto">
            <a:xfrm>
              <a:off x="4622" y="1380"/>
              <a:ext cx="97" cy="96"/>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26" name="Rectangle 227"/>
            <p:cNvSpPr>
              <a:spLocks/>
            </p:cNvSpPr>
            <p:nvPr/>
          </p:nvSpPr>
          <p:spPr bwMode="auto">
            <a:xfrm>
              <a:off x="4843" y="2125"/>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27" name="Rectangle 228"/>
            <p:cNvSpPr>
              <a:spLocks/>
            </p:cNvSpPr>
            <p:nvPr/>
          </p:nvSpPr>
          <p:spPr bwMode="auto">
            <a:xfrm>
              <a:off x="4843" y="2125"/>
              <a:ext cx="97" cy="82"/>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28" name="Rectangle 229"/>
            <p:cNvSpPr>
              <a:spLocks/>
            </p:cNvSpPr>
            <p:nvPr/>
          </p:nvSpPr>
          <p:spPr bwMode="auto">
            <a:xfrm>
              <a:off x="4567" y="2097"/>
              <a:ext cx="83"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29" name="Rectangle 230"/>
            <p:cNvSpPr>
              <a:spLocks/>
            </p:cNvSpPr>
            <p:nvPr/>
          </p:nvSpPr>
          <p:spPr bwMode="auto">
            <a:xfrm>
              <a:off x="4567" y="2097"/>
              <a:ext cx="97"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30" name="Rectangle 231"/>
            <p:cNvSpPr>
              <a:spLocks/>
            </p:cNvSpPr>
            <p:nvPr/>
          </p:nvSpPr>
          <p:spPr bwMode="auto">
            <a:xfrm>
              <a:off x="4705" y="2069"/>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31" name="Rectangle 232"/>
            <p:cNvSpPr>
              <a:spLocks/>
            </p:cNvSpPr>
            <p:nvPr/>
          </p:nvSpPr>
          <p:spPr bwMode="auto">
            <a:xfrm>
              <a:off x="4705" y="2069"/>
              <a:ext cx="97"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32" name="Rectangle 233"/>
            <p:cNvSpPr>
              <a:spLocks/>
            </p:cNvSpPr>
            <p:nvPr/>
          </p:nvSpPr>
          <p:spPr bwMode="auto">
            <a:xfrm>
              <a:off x="5036" y="2097"/>
              <a:ext cx="83"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33" name="Rectangle 234"/>
            <p:cNvSpPr>
              <a:spLocks/>
            </p:cNvSpPr>
            <p:nvPr/>
          </p:nvSpPr>
          <p:spPr bwMode="auto">
            <a:xfrm>
              <a:off x="5036" y="2097"/>
              <a:ext cx="97"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34" name="Rectangle 235"/>
            <p:cNvSpPr>
              <a:spLocks/>
            </p:cNvSpPr>
            <p:nvPr/>
          </p:nvSpPr>
          <p:spPr bwMode="auto">
            <a:xfrm>
              <a:off x="1251" y="2365"/>
              <a:ext cx="342"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server:</a:t>
              </a:r>
            </a:p>
          </p:txBody>
        </p:sp>
        <p:sp>
          <p:nvSpPr>
            <p:cNvPr id="8235" name="Freeform 236"/>
            <p:cNvSpPr>
              <a:spLocks/>
            </p:cNvSpPr>
            <p:nvPr/>
          </p:nvSpPr>
          <p:spPr bwMode="auto">
            <a:xfrm>
              <a:off x="1725" y="2235"/>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236" name="AutoShape 237"/>
            <p:cNvSpPr>
              <a:spLocks/>
            </p:cNvSpPr>
            <p:nvPr/>
          </p:nvSpPr>
          <p:spPr bwMode="auto">
            <a:xfrm>
              <a:off x="1628" y="2152"/>
              <a:ext cx="111" cy="83"/>
            </a:xfrm>
            <a:prstGeom prst="roundRect">
              <a:avLst>
                <a:gd name="adj" fmla="val 50000"/>
              </a:avLst>
            </a:prstGeom>
            <a:solidFill>
              <a:srgbClr val="FFFFFF"/>
            </a:solidFill>
            <a:ln w="9525">
              <a:noFill/>
              <a:round/>
              <a:headEnd/>
              <a:tailEnd/>
            </a:ln>
          </p:spPr>
          <p:txBody>
            <a:bodyPr lIns="0" tIns="0" rIns="0" bIns="0"/>
            <a:lstStyle/>
            <a:p>
              <a:pPr eaLnBrk="1" hangingPunct="1"/>
              <a:endParaRPr lang="en-GB" altLang="en-US"/>
            </a:p>
          </p:txBody>
        </p:sp>
        <p:sp>
          <p:nvSpPr>
            <p:cNvPr id="8237" name="AutoShape 238"/>
            <p:cNvSpPr>
              <a:spLocks/>
            </p:cNvSpPr>
            <p:nvPr/>
          </p:nvSpPr>
          <p:spPr bwMode="auto">
            <a:xfrm>
              <a:off x="1615" y="2138"/>
              <a:ext cx="138" cy="111"/>
            </a:xfrm>
            <a:prstGeom prst="roundRect">
              <a:avLst>
                <a:gd name="adj" fmla="val 40083"/>
              </a:avLst>
            </a:prstGeom>
            <a:noFill/>
            <a:ln w="53975">
              <a:solidFill>
                <a:srgbClr val="999999"/>
              </a:solidFill>
              <a:round/>
              <a:headEnd/>
              <a:tailEnd/>
            </a:ln>
          </p:spPr>
          <p:txBody>
            <a:bodyPr lIns="0" tIns="0" rIns="0" bIns="0"/>
            <a:lstStyle/>
            <a:p>
              <a:pPr eaLnBrk="1" hangingPunct="1"/>
              <a:endParaRPr lang="en-GB" altLang="en-US"/>
            </a:p>
          </p:txBody>
        </p:sp>
        <p:sp>
          <p:nvSpPr>
            <p:cNvPr id="8238" name="Rectangle 239"/>
            <p:cNvSpPr>
              <a:spLocks/>
            </p:cNvSpPr>
            <p:nvPr/>
          </p:nvSpPr>
          <p:spPr bwMode="auto">
            <a:xfrm>
              <a:off x="1642" y="2166"/>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39" name="Rectangle 240"/>
            <p:cNvSpPr>
              <a:spLocks/>
            </p:cNvSpPr>
            <p:nvPr/>
          </p:nvSpPr>
          <p:spPr bwMode="auto">
            <a:xfrm>
              <a:off x="1642" y="2166"/>
              <a:ext cx="97"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40" name="Freeform 241"/>
            <p:cNvSpPr>
              <a:spLocks/>
            </p:cNvSpPr>
            <p:nvPr/>
          </p:nvSpPr>
          <p:spPr bwMode="auto">
            <a:xfrm>
              <a:off x="1753" y="2304"/>
              <a:ext cx="27"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400" y="0"/>
                  </a:moveTo>
                  <a:lnTo>
                    <a:pt x="21600" y="0"/>
                  </a:lnTo>
                  <a:lnTo>
                    <a:pt x="21600" y="10800"/>
                  </a:lnTo>
                  <a:lnTo>
                    <a:pt x="21600" y="21600"/>
                  </a:lnTo>
                  <a:lnTo>
                    <a:pt x="10400" y="21600"/>
                  </a:lnTo>
                  <a:lnTo>
                    <a:pt x="0" y="10800"/>
                  </a:lnTo>
                  <a:lnTo>
                    <a:pt x="0" y="0"/>
                  </a:lnTo>
                  <a:lnTo>
                    <a:pt x="10400" y="0"/>
                  </a:lnTo>
                  <a:close/>
                  <a:moveTo>
                    <a:pt x="10400" y="0"/>
                  </a:moveTo>
                </a:path>
              </a:pathLst>
            </a:custGeom>
            <a:solidFill>
              <a:srgbClr val="999999"/>
            </a:solidFill>
            <a:ln w="31750">
              <a:solidFill>
                <a:srgbClr val="999999"/>
              </a:solidFill>
              <a:round/>
              <a:headEnd/>
              <a:tailEnd/>
            </a:ln>
          </p:spPr>
          <p:txBody>
            <a:bodyPr lIns="0" tIns="0" rIns="0" bIns="0"/>
            <a:lstStyle/>
            <a:p>
              <a:endParaRPr lang="en-US"/>
            </a:p>
          </p:txBody>
        </p:sp>
        <p:pic>
          <p:nvPicPr>
            <p:cNvPr id="8241" name="Picture 242"/>
            <p:cNvPicPr>
              <a:picLocks noChangeArrowheads="1"/>
            </p:cNvPicPr>
            <p:nvPr/>
          </p:nvPicPr>
          <p:blipFill>
            <a:blip r:embed="rId3"/>
            <a:srcRect/>
            <a:stretch>
              <a:fillRect/>
            </a:stretch>
          </p:blipFill>
          <p:spPr bwMode="auto">
            <a:xfrm>
              <a:off x="1642" y="2180"/>
              <a:ext cx="83" cy="27"/>
            </a:xfrm>
            <a:prstGeom prst="rect">
              <a:avLst/>
            </a:prstGeom>
            <a:noFill/>
            <a:ln w="9525">
              <a:noFill/>
              <a:miter lim="800000"/>
              <a:headEnd/>
              <a:tailEnd/>
            </a:ln>
          </p:spPr>
        </p:pic>
        <p:sp>
          <p:nvSpPr>
            <p:cNvPr id="8242" name="Line 243"/>
            <p:cNvSpPr>
              <a:spLocks noChangeShapeType="1"/>
            </p:cNvSpPr>
            <p:nvPr/>
          </p:nvSpPr>
          <p:spPr bwMode="auto">
            <a:xfrm>
              <a:off x="1766" y="2304"/>
              <a:ext cx="1" cy="14"/>
            </a:xfrm>
            <a:prstGeom prst="line">
              <a:avLst/>
            </a:prstGeom>
            <a:noFill/>
            <a:ln w="31750">
              <a:solidFill>
                <a:schemeClr val="tx1"/>
              </a:solidFill>
              <a:round/>
              <a:headEnd/>
              <a:tailEnd/>
            </a:ln>
          </p:spPr>
          <p:txBody>
            <a:bodyPr lIns="0" tIns="0" rIns="0" bIns="0"/>
            <a:lstStyle/>
            <a:p>
              <a:endParaRPr lang="en-US"/>
            </a:p>
          </p:txBody>
        </p:sp>
        <p:sp>
          <p:nvSpPr>
            <p:cNvPr id="8243" name="Line 244"/>
            <p:cNvSpPr>
              <a:spLocks noChangeShapeType="1"/>
            </p:cNvSpPr>
            <p:nvPr/>
          </p:nvSpPr>
          <p:spPr bwMode="auto">
            <a:xfrm>
              <a:off x="1766" y="2304"/>
              <a:ext cx="1" cy="14"/>
            </a:xfrm>
            <a:prstGeom prst="line">
              <a:avLst/>
            </a:prstGeom>
            <a:noFill/>
            <a:ln w="31750">
              <a:solidFill>
                <a:schemeClr val="tx1"/>
              </a:solidFill>
              <a:round/>
              <a:headEnd/>
              <a:tailEnd/>
            </a:ln>
          </p:spPr>
          <p:txBody>
            <a:bodyPr lIns="0" tIns="0" rIns="0" bIns="0"/>
            <a:lstStyle/>
            <a:p>
              <a:endParaRPr lang="en-US"/>
            </a:p>
          </p:txBody>
        </p:sp>
        <p:sp>
          <p:nvSpPr>
            <p:cNvPr id="8244" name="Line 245"/>
            <p:cNvSpPr>
              <a:spLocks noChangeShapeType="1"/>
            </p:cNvSpPr>
            <p:nvPr/>
          </p:nvSpPr>
          <p:spPr bwMode="auto">
            <a:xfrm>
              <a:off x="1780" y="2304"/>
              <a:ext cx="1" cy="14"/>
            </a:xfrm>
            <a:prstGeom prst="line">
              <a:avLst/>
            </a:prstGeom>
            <a:noFill/>
            <a:ln w="31750">
              <a:solidFill>
                <a:schemeClr val="tx1"/>
              </a:solidFill>
              <a:round/>
              <a:headEnd/>
              <a:tailEnd/>
            </a:ln>
          </p:spPr>
          <p:txBody>
            <a:bodyPr lIns="0" tIns="0" rIns="0" bIns="0"/>
            <a:lstStyle/>
            <a:p>
              <a:endParaRPr lang="en-US"/>
            </a:p>
          </p:txBody>
        </p:sp>
        <p:sp>
          <p:nvSpPr>
            <p:cNvPr id="8245" name="Rectangle 246"/>
            <p:cNvSpPr>
              <a:spLocks/>
            </p:cNvSpPr>
            <p:nvPr/>
          </p:nvSpPr>
          <p:spPr bwMode="auto">
            <a:xfrm>
              <a:off x="1628" y="2235"/>
              <a:ext cx="97" cy="14"/>
            </a:xfrm>
            <a:prstGeom prst="rect">
              <a:avLst/>
            </a:prstGeom>
            <a:solidFill>
              <a:srgbClr val="D9AA73"/>
            </a:solidFill>
            <a:ln w="31750">
              <a:solidFill>
                <a:srgbClr val="D9AA73"/>
              </a:solidFill>
              <a:miter lim="800000"/>
              <a:headEnd/>
              <a:tailEnd/>
            </a:ln>
          </p:spPr>
          <p:txBody>
            <a:bodyPr lIns="0" tIns="0" rIns="0" bIns="0"/>
            <a:lstStyle/>
            <a:p>
              <a:pPr eaLnBrk="1" hangingPunct="1"/>
              <a:endParaRPr lang="en-GB" altLang="en-US"/>
            </a:p>
          </p:txBody>
        </p:sp>
        <p:sp>
          <p:nvSpPr>
            <p:cNvPr id="8246" name="Freeform 247"/>
            <p:cNvSpPr>
              <a:spLocks/>
            </p:cNvSpPr>
            <p:nvPr/>
          </p:nvSpPr>
          <p:spPr bwMode="auto">
            <a:xfrm>
              <a:off x="1615" y="2249"/>
              <a:ext cx="138"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35" y="0"/>
                  </a:moveTo>
                  <a:lnTo>
                    <a:pt x="0" y="21600"/>
                  </a:lnTo>
                  <a:lnTo>
                    <a:pt x="21600" y="21600"/>
                  </a:lnTo>
                  <a:lnTo>
                    <a:pt x="19409" y="0"/>
                  </a:lnTo>
                  <a:lnTo>
                    <a:pt x="2035" y="0"/>
                  </a:lnTo>
                  <a:close/>
                  <a:moveTo>
                    <a:pt x="2035" y="0"/>
                  </a:moveTo>
                </a:path>
              </a:pathLst>
            </a:custGeom>
            <a:noFill/>
            <a:ln w="31750">
              <a:solidFill>
                <a:srgbClr val="D9AA73"/>
              </a:solidFill>
              <a:round/>
              <a:headEnd/>
              <a:tailEnd/>
            </a:ln>
          </p:spPr>
          <p:txBody>
            <a:bodyPr lIns="0" tIns="0" rIns="0" bIns="0"/>
            <a:lstStyle/>
            <a:p>
              <a:endParaRPr lang="en-US"/>
            </a:p>
          </p:txBody>
        </p:sp>
        <p:sp>
          <p:nvSpPr>
            <p:cNvPr id="8247" name="Line 248"/>
            <p:cNvSpPr>
              <a:spLocks noChangeShapeType="1"/>
            </p:cNvSpPr>
            <p:nvPr/>
          </p:nvSpPr>
          <p:spPr bwMode="auto">
            <a:xfrm>
              <a:off x="1628" y="2263"/>
              <a:ext cx="28" cy="1"/>
            </a:xfrm>
            <a:prstGeom prst="line">
              <a:avLst/>
            </a:prstGeom>
            <a:noFill/>
            <a:ln w="31750">
              <a:solidFill>
                <a:schemeClr val="tx1"/>
              </a:solidFill>
              <a:round/>
              <a:headEnd/>
              <a:tailEnd/>
            </a:ln>
          </p:spPr>
          <p:txBody>
            <a:bodyPr lIns="0" tIns="0" rIns="0" bIns="0"/>
            <a:lstStyle/>
            <a:p>
              <a:endParaRPr lang="en-US"/>
            </a:p>
          </p:txBody>
        </p:sp>
        <p:sp>
          <p:nvSpPr>
            <p:cNvPr id="8248" name="Line 249"/>
            <p:cNvSpPr>
              <a:spLocks noChangeShapeType="1"/>
            </p:cNvSpPr>
            <p:nvPr/>
          </p:nvSpPr>
          <p:spPr bwMode="auto">
            <a:xfrm>
              <a:off x="1642" y="2249"/>
              <a:ext cx="83" cy="1"/>
            </a:xfrm>
            <a:prstGeom prst="line">
              <a:avLst/>
            </a:prstGeom>
            <a:noFill/>
            <a:ln w="31750">
              <a:solidFill>
                <a:schemeClr val="tx1"/>
              </a:solidFill>
              <a:round/>
              <a:headEnd/>
              <a:tailEnd/>
            </a:ln>
          </p:spPr>
          <p:txBody>
            <a:bodyPr lIns="0" tIns="0" rIns="0" bIns="0"/>
            <a:lstStyle/>
            <a:p>
              <a:endParaRPr lang="en-US"/>
            </a:p>
          </p:txBody>
        </p:sp>
        <p:sp>
          <p:nvSpPr>
            <p:cNvPr id="8249" name="Line 250"/>
            <p:cNvSpPr>
              <a:spLocks noChangeShapeType="1"/>
            </p:cNvSpPr>
            <p:nvPr/>
          </p:nvSpPr>
          <p:spPr bwMode="auto">
            <a:xfrm>
              <a:off x="1628" y="2263"/>
              <a:ext cx="69" cy="1"/>
            </a:xfrm>
            <a:prstGeom prst="line">
              <a:avLst/>
            </a:prstGeom>
            <a:noFill/>
            <a:ln w="31750">
              <a:solidFill>
                <a:schemeClr val="tx1"/>
              </a:solidFill>
              <a:round/>
              <a:headEnd/>
              <a:tailEnd/>
            </a:ln>
          </p:spPr>
          <p:txBody>
            <a:bodyPr lIns="0" tIns="0" rIns="0" bIns="0"/>
            <a:lstStyle/>
            <a:p>
              <a:endParaRPr lang="en-US"/>
            </a:p>
          </p:txBody>
        </p:sp>
        <p:sp>
          <p:nvSpPr>
            <p:cNvPr id="8250" name="Freeform 251"/>
            <p:cNvSpPr>
              <a:spLocks/>
            </p:cNvSpPr>
            <p:nvPr/>
          </p:nvSpPr>
          <p:spPr bwMode="auto">
            <a:xfrm>
              <a:off x="1656" y="2263"/>
              <a:ext cx="83"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313" y="14313"/>
                  </a:lnTo>
                  <a:lnTo>
                    <a:pt x="21600" y="21600"/>
                  </a:lnTo>
                </a:path>
              </a:pathLst>
            </a:custGeom>
            <a:noFill/>
            <a:ln w="31750">
              <a:solidFill>
                <a:schemeClr val="tx1"/>
              </a:solidFill>
              <a:round/>
              <a:headEnd/>
              <a:tailEnd/>
            </a:ln>
          </p:spPr>
          <p:txBody>
            <a:bodyPr lIns="0" tIns="0" rIns="0" bIns="0"/>
            <a:lstStyle/>
            <a:p>
              <a:endParaRPr lang="en-US"/>
            </a:p>
          </p:txBody>
        </p:sp>
        <p:sp>
          <p:nvSpPr>
            <p:cNvPr id="8251" name="Line 252"/>
            <p:cNvSpPr>
              <a:spLocks noChangeShapeType="1"/>
            </p:cNvSpPr>
            <p:nvPr/>
          </p:nvSpPr>
          <p:spPr bwMode="auto">
            <a:xfrm>
              <a:off x="1725" y="2263"/>
              <a:ext cx="14" cy="1"/>
            </a:xfrm>
            <a:prstGeom prst="line">
              <a:avLst/>
            </a:prstGeom>
            <a:noFill/>
            <a:ln w="31750">
              <a:solidFill>
                <a:schemeClr val="tx1"/>
              </a:solidFill>
              <a:round/>
              <a:headEnd/>
              <a:tailEnd/>
            </a:ln>
          </p:spPr>
          <p:txBody>
            <a:bodyPr lIns="0" tIns="0" rIns="0" bIns="0"/>
            <a:lstStyle/>
            <a:p>
              <a:endParaRPr lang="en-US"/>
            </a:p>
          </p:txBody>
        </p:sp>
        <p:sp>
          <p:nvSpPr>
            <p:cNvPr id="8252" name="Rectangle 253"/>
            <p:cNvSpPr>
              <a:spLocks/>
            </p:cNvSpPr>
            <p:nvPr/>
          </p:nvSpPr>
          <p:spPr bwMode="auto">
            <a:xfrm>
              <a:off x="1684" y="2152"/>
              <a:ext cx="27"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53" name="Rectangle 254"/>
            <p:cNvSpPr>
              <a:spLocks/>
            </p:cNvSpPr>
            <p:nvPr/>
          </p:nvSpPr>
          <p:spPr bwMode="auto">
            <a:xfrm>
              <a:off x="1684" y="2152"/>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54" name="Rectangle 255"/>
            <p:cNvSpPr>
              <a:spLocks/>
            </p:cNvSpPr>
            <p:nvPr/>
          </p:nvSpPr>
          <p:spPr bwMode="auto">
            <a:xfrm>
              <a:off x="1477" y="1380"/>
              <a:ext cx="82" cy="82"/>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55" name="Rectangle 256"/>
            <p:cNvSpPr>
              <a:spLocks/>
            </p:cNvSpPr>
            <p:nvPr/>
          </p:nvSpPr>
          <p:spPr bwMode="auto">
            <a:xfrm>
              <a:off x="1477" y="1380"/>
              <a:ext cx="96" cy="96"/>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56" name="Rectangle 257"/>
            <p:cNvSpPr>
              <a:spLocks/>
            </p:cNvSpPr>
            <p:nvPr/>
          </p:nvSpPr>
          <p:spPr bwMode="auto">
            <a:xfrm>
              <a:off x="1118" y="1393"/>
              <a:ext cx="83" cy="69"/>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57" name="Rectangle 258"/>
            <p:cNvSpPr>
              <a:spLocks/>
            </p:cNvSpPr>
            <p:nvPr/>
          </p:nvSpPr>
          <p:spPr bwMode="auto">
            <a:xfrm>
              <a:off x="1118" y="1393"/>
              <a:ext cx="96" cy="83"/>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58" name="Rectangle 259"/>
            <p:cNvSpPr>
              <a:spLocks/>
            </p:cNvSpPr>
            <p:nvPr/>
          </p:nvSpPr>
          <p:spPr bwMode="auto">
            <a:xfrm>
              <a:off x="1628" y="2359"/>
              <a:ext cx="83" cy="83"/>
            </a:xfrm>
            <a:prstGeom prst="rect">
              <a:avLst/>
            </a:prstGeom>
            <a:solidFill>
              <a:srgbClr val="CF924C"/>
            </a:solidFill>
            <a:ln w="9525">
              <a:noFill/>
              <a:miter lim="800000"/>
              <a:headEnd/>
              <a:tailEnd/>
            </a:ln>
          </p:spPr>
          <p:txBody>
            <a:bodyPr lIns="0" tIns="0" rIns="0" bIns="0"/>
            <a:lstStyle/>
            <a:p>
              <a:pPr eaLnBrk="1" hangingPunct="1"/>
              <a:endParaRPr lang="en-GB" altLang="en-US"/>
            </a:p>
          </p:txBody>
        </p:sp>
        <p:sp>
          <p:nvSpPr>
            <p:cNvPr id="8259" name="Rectangle 260"/>
            <p:cNvSpPr>
              <a:spLocks/>
            </p:cNvSpPr>
            <p:nvPr/>
          </p:nvSpPr>
          <p:spPr bwMode="auto">
            <a:xfrm>
              <a:off x="1628" y="2359"/>
              <a:ext cx="97" cy="97"/>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60" name="Rectangle 261"/>
            <p:cNvSpPr>
              <a:spLocks/>
            </p:cNvSpPr>
            <p:nvPr/>
          </p:nvSpPr>
          <p:spPr bwMode="auto">
            <a:xfrm>
              <a:off x="2170" y="531"/>
              <a:ext cx="8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Zapf Dingbats" pitchFamily="60" charset="2"/>
                  <a:sym typeface="Zapf Dingbats" pitchFamily="60" charset="2"/>
                </a:rPr>
                <a:t>☎</a:t>
              </a:r>
            </a:p>
          </p:txBody>
        </p:sp>
        <p:sp>
          <p:nvSpPr>
            <p:cNvPr id="8261" name="Rectangle 262"/>
            <p:cNvSpPr>
              <a:spLocks/>
            </p:cNvSpPr>
            <p:nvPr/>
          </p:nvSpPr>
          <p:spPr bwMode="auto">
            <a:xfrm>
              <a:off x="591" y="2091"/>
              <a:ext cx="1365" cy="817"/>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62" name="Freeform 263"/>
            <p:cNvSpPr>
              <a:spLocks/>
            </p:cNvSpPr>
            <p:nvPr/>
          </p:nvSpPr>
          <p:spPr bwMode="auto">
            <a:xfrm>
              <a:off x="2208" y="828"/>
              <a:ext cx="55"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16102" y="5105"/>
                  </a:lnTo>
                  <a:lnTo>
                    <a:pt x="21600" y="21600"/>
                  </a:lnTo>
                </a:path>
              </a:pathLst>
            </a:custGeom>
            <a:noFill/>
            <a:ln w="31750">
              <a:solidFill>
                <a:schemeClr val="tx1"/>
              </a:solidFill>
              <a:round/>
              <a:headEnd/>
              <a:tailEnd/>
            </a:ln>
          </p:spPr>
          <p:txBody>
            <a:bodyPr lIns="0" tIns="0" rIns="0" bIns="0"/>
            <a:lstStyle/>
            <a:p>
              <a:endParaRPr lang="en-US"/>
            </a:p>
          </p:txBody>
        </p:sp>
        <p:sp>
          <p:nvSpPr>
            <p:cNvPr id="8263" name="AutoShape 264"/>
            <p:cNvSpPr>
              <a:spLocks/>
            </p:cNvSpPr>
            <p:nvPr/>
          </p:nvSpPr>
          <p:spPr bwMode="auto">
            <a:xfrm>
              <a:off x="2111" y="731"/>
              <a:ext cx="111" cy="83"/>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264" name="AutoShape 265"/>
            <p:cNvSpPr>
              <a:spLocks/>
            </p:cNvSpPr>
            <p:nvPr/>
          </p:nvSpPr>
          <p:spPr bwMode="auto">
            <a:xfrm>
              <a:off x="2097" y="717"/>
              <a:ext cx="138" cy="111"/>
            </a:xfrm>
            <a:prstGeom prst="roundRect">
              <a:avLst>
                <a:gd name="adj" fmla="val 40083"/>
              </a:avLst>
            </a:prstGeom>
            <a:noFill/>
            <a:ln w="53975">
              <a:solidFill>
                <a:srgbClr val="CF924C"/>
              </a:solidFill>
              <a:round/>
              <a:headEnd/>
              <a:tailEnd/>
            </a:ln>
          </p:spPr>
          <p:txBody>
            <a:bodyPr lIns="0" tIns="0" rIns="0" bIns="0"/>
            <a:lstStyle/>
            <a:p>
              <a:pPr eaLnBrk="1" hangingPunct="1"/>
              <a:endParaRPr lang="en-GB" altLang="en-US"/>
            </a:p>
          </p:txBody>
        </p:sp>
        <p:sp>
          <p:nvSpPr>
            <p:cNvPr id="8265" name="Rectangle 266"/>
            <p:cNvSpPr>
              <a:spLocks/>
            </p:cNvSpPr>
            <p:nvPr/>
          </p:nvSpPr>
          <p:spPr bwMode="auto">
            <a:xfrm>
              <a:off x="2125" y="759"/>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66" name="Rectangle 267"/>
            <p:cNvSpPr>
              <a:spLocks/>
            </p:cNvSpPr>
            <p:nvPr/>
          </p:nvSpPr>
          <p:spPr bwMode="auto">
            <a:xfrm>
              <a:off x="2125" y="759"/>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67" name="Freeform 268"/>
            <p:cNvSpPr>
              <a:spLocks/>
            </p:cNvSpPr>
            <p:nvPr/>
          </p:nvSpPr>
          <p:spPr bwMode="auto">
            <a:xfrm>
              <a:off x="2249" y="883"/>
              <a:ext cx="1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0" y="0"/>
                  </a:moveTo>
                  <a:lnTo>
                    <a:pt x="21600" y="0"/>
                  </a:lnTo>
                  <a:lnTo>
                    <a:pt x="21600" y="11200"/>
                  </a:lnTo>
                  <a:lnTo>
                    <a:pt x="21600" y="21600"/>
                  </a:lnTo>
                  <a:lnTo>
                    <a:pt x="0" y="21600"/>
                  </a:lnTo>
                  <a:lnTo>
                    <a:pt x="0" y="11200"/>
                  </a:lnTo>
                  <a:lnTo>
                    <a:pt x="0" y="0"/>
                  </a:lnTo>
                  <a:close/>
                  <a:moveTo>
                    <a:pt x="0" y="0"/>
                  </a:moveTo>
                </a:path>
              </a:pathLst>
            </a:custGeom>
            <a:solidFill>
              <a:srgbClr val="CF924C"/>
            </a:solidFill>
            <a:ln w="31750">
              <a:solidFill>
                <a:srgbClr val="CF924C"/>
              </a:solidFill>
              <a:round/>
              <a:headEnd/>
              <a:tailEnd/>
            </a:ln>
          </p:spPr>
          <p:txBody>
            <a:bodyPr lIns="0" tIns="0" rIns="0" bIns="0"/>
            <a:lstStyle/>
            <a:p>
              <a:endParaRPr lang="en-US"/>
            </a:p>
          </p:txBody>
        </p:sp>
        <p:pic>
          <p:nvPicPr>
            <p:cNvPr id="8268" name="Picture 269"/>
            <p:cNvPicPr>
              <a:picLocks noChangeArrowheads="1"/>
            </p:cNvPicPr>
            <p:nvPr/>
          </p:nvPicPr>
          <p:blipFill>
            <a:blip r:embed="rId3"/>
            <a:srcRect/>
            <a:stretch>
              <a:fillRect/>
            </a:stretch>
          </p:blipFill>
          <p:spPr bwMode="auto">
            <a:xfrm>
              <a:off x="2139" y="759"/>
              <a:ext cx="69" cy="27"/>
            </a:xfrm>
            <a:prstGeom prst="rect">
              <a:avLst/>
            </a:prstGeom>
            <a:noFill/>
            <a:ln w="9525">
              <a:noFill/>
              <a:miter lim="800000"/>
              <a:headEnd/>
              <a:tailEnd/>
            </a:ln>
          </p:spPr>
        </p:pic>
        <p:sp>
          <p:nvSpPr>
            <p:cNvPr id="8269" name="Line 270"/>
            <p:cNvSpPr>
              <a:spLocks noChangeShapeType="1"/>
            </p:cNvSpPr>
            <p:nvPr/>
          </p:nvSpPr>
          <p:spPr bwMode="auto">
            <a:xfrm>
              <a:off x="2249" y="883"/>
              <a:ext cx="1" cy="14"/>
            </a:xfrm>
            <a:prstGeom prst="line">
              <a:avLst/>
            </a:prstGeom>
            <a:noFill/>
            <a:ln w="31750">
              <a:solidFill>
                <a:schemeClr val="tx1"/>
              </a:solidFill>
              <a:round/>
              <a:headEnd/>
              <a:tailEnd/>
            </a:ln>
          </p:spPr>
          <p:txBody>
            <a:bodyPr lIns="0" tIns="0" rIns="0" bIns="0"/>
            <a:lstStyle/>
            <a:p>
              <a:endParaRPr lang="en-US"/>
            </a:p>
          </p:txBody>
        </p:sp>
        <p:sp>
          <p:nvSpPr>
            <p:cNvPr id="8270" name="Line 271"/>
            <p:cNvSpPr>
              <a:spLocks noChangeShapeType="1"/>
            </p:cNvSpPr>
            <p:nvPr/>
          </p:nvSpPr>
          <p:spPr bwMode="auto">
            <a:xfrm>
              <a:off x="2249" y="883"/>
              <a:ext cx="1" cy="14"/>
            </a:xfrm>
            <a:prstGeom prst="line">
              <a:avLst/>
            </a:prstGeom>
            <a:noFill/>
            <a:ln w="31750">
              <a:solidFill>
                <a:schemeClr val="tx1"/>
              </a:solidFill>
              <a:round/>
              <a:headEnd/>
              <a:tailEnd/>
            </a:ln>
          </p:spPr>
          <p:txBody>
            <a:bodyPr lIns="0" tIns="0" rIns="0" bIns="0"/>
            <a:lstStyle/>
            <a:p>
              <a:endParaRPr lang="en-US"/>
            </a:p>
          </p:txBody>
        </p:sp>
        <p:sp>
          <p:nvSpPr>
            <p:cNvPr id="8271" name="Line 272"/>
            <p:cNvSpPr>
              <a:spLocks noChangeShapeType="1"/>
            </p:cNvSpPr>
            <p:nvPr/>
          </p:nvSpPr>
          <p:spPr bwMode="auto">
            <a:xfrm>
              <a:off x="2263" y="883"/>
              <a:ext cx="1" cy="14"/>
            </a:xfrm>
            <a:prstGeom prst="line">
              <a:avLst/>
            </a:prstGeom>
            <a:noFill/>
            <a:ln w="31750">
              <a:solidFill>
                <a:schemeClr val="tx1"/>
              </a:solidFill>
              <a:round/>
              <a:headEnd/>
              <a:tailEnd/>
            </a:ln>
          </p:spPr>
          <p:txBody>
            <a:bodyPr lIns="0" tIns="0" rIns="0" bIns="0"/>
            <a:lstStyle/>
            <a:p>
              <a:endParaRPr lang="en-US"/>
            </a:p>
          </p:txBody>
        </p:sp>
        <p:sp>
          <p:nvSpPr>
            <p:cNvPr id="8272" name="Rectangle 273"/>
            <p:cNvSpPr>
              <a:spLocks/>
            </p:cNvSpPr>
            <p:nvPr/>
          </p:nvSpPr>
          <p:spPr bwMode="auto">
            <a:xfrm>
              <a:off x="2111" y="814"/>
              <a:ext cx="111" cy="14"/>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273" name="Freeform 274"/>
            <p:cNvSpPr>
              <a:spLocks/>
            </p:cNvSpPr>
            <p:nvPr/>
          </p:nvSpPr>
          <p:spPr bwMode="auto">
            <a:xfrm>
              <a:off x="2097" y="841"/>
              <a:ext cx="138"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91" y="0"/>
                  </a:moveTo>
                  <a:lnTo>
                    <a:pt x="0" y="21600"/>
                  </a:lnTo>
                  <a:lnTo>
                    <a:pt x="21600" y="21600"/>
                  </a:lnTo>
                  <a:lnTo>
                    <a:pt x="19565" y="0"/>
                  </a:lnTo>
                  <a:lnTo>
                    <a:pt x="2191" y="0"/>
                  </a:lnTo>
                  <a:close/>
                  <a:moveTo>
                    <a:pt x="2191" y="0"/>
                  </a:moveTo>
                </a:path>
              </a:pathLst>
            </a:custGeom>
            <a:noFill/>
            <a:ln w="31750">
              <a:solidFill>
                <a:srgbClr val="D9AA73"/>
              </a:solidFill>
              <a:round/>
              <a:headEnd/>
              <a:tailEnd/>
            </a:ln>
          </p:spPr>
          <p:txBody>
            <a:bodyPr lIns="0" tIns="0" rIns="0" bIns="0"/>
            <a:lstStyle/>
            <a:p>
              <a:endParaRPr lang="en-US"/>
            </a:p>
          </p:txBody>
        </p:sp>
        <p:sp>
          <p:nvSpPr>
            <p:cNvPr id="8274" name="Line 275"/>
            <p:cNvSpPr>
              <a:spLocks noChangeShapeType="1"/>
            </p:cNvSpPr>
            <p:nvPr/>
          </p:nvSpPr>
          <p:spPr bwMode="auto">
            <a:xfrm>
              <a:off x="2111" y="855"/>
              <a:ext cx="28" cy="1"/>
            </a:xfrm>
            <a:prstGeom prst="line">
              <a:avLst/>
            </a:prstGeom>
            <a:noFill/>
            <a:ln w="31750">
              <a:solidFill>
                <a:schemeClr val="tx1"/>
              </a:solidFill>
              <a:round/>
              <a:headEnd/>
              <a:tailEnd/>
            </a:ln>
          </p:spPr>
          <p:txBody>
            <a:bodyPr lIns="0" tIns="0" rIns="0" bIns="0"/>
            <a:lstStyle/>
            <a:p>
              <a:endParaRPr lang="en-US"/>
            </a:p>
          </p:txBody>
        </p:sp>
        <p:sp>
          <p:nvSpPr>
            <p:cNvPr id="8275" name="Line 276"/>
            <p:cNvSpPr>
              <a:spLocks noChangeShapeType="1"/>
            </p:cNvSpPr>
            <p:nvPr/>
          </p:nvSpPr>
          <p:spPr bwMode="auto">
            <a:xfrm>
              <a:off x="2125" y="841"/>
              <a:ext cx="83" cy="1"/>
            </a:xfrm>
            <a:prstGeom prst="line">
              <a:avLst/>
            </a:prstGeom>
            <a:noFill/>
            <a:ln w="31750">
              <a:solidFill>
                <a:schemeClr val="tx1"/>
              </a:solidFill>
              <a:round/>
              <a:headEnd/>
              <a:tailEnd/>
            </a:ln>
          </p:spPr>
          <p:txBody>
            <a:bodyPr lIns="0" tIns="0" rIns="0" bIns="0"/>
            <a:lstStyle/>
            <a:p>
              <a:endParaRPr lang="en-US"/>
            </a:p>
          </p:txBody>
        </p:sp>
        <p:sp>
          <p:nvSpPr>
            <p:cNvPr id="8276" name="Line 277"/>
            <p:cNvSpPr>
              <a:spLocks noChangeShapeType="1"/>
            </p:cNvSpPr>
            <p:nvPr/>
          </p:nvSpPr>
          <p:spPr bwMode="auto">
            <a:xfrm>
              <a:off x="2111" y="841"/>
              <a:ext cx="69" cy="1"/>
            </a:xfrm>
            <a:prstGeom prst="line">
              <a:avLst/>
            </a:prstGeom>
            <a:noFill/>
            <a:ln w="31750">
              <a:solidFill>
                <a:schemeClr val="tx1"/>
              </a:solidFill>
              <a:round/>
              <a:headEnd/>
              <a:tailEnd/>
            </a:ln>
          </p:spPr>
          <p:txBody>
            <a:bodyPr lIns="0" tIns="0" rIns="0" bIns="0"/>
            <a:lstStyle/>
            <a:p>
              <a:endParaRPr lang="en-US"/>
            </a:p>
          </p:txBody>
        </p:sp>
        <p:sp>
          <p:nvSpPr>
            <p:cNvPr id="8277" name="Line 278"/>
            <p:cNvSpPr>
              <a:spLocks noChangeShapeType="1"/>
            </p:cNvSpPr>
            <p:nvPr/>
          </p:nvSpPr>
          <p:spPr bwMode="auto">
            <a:xfrm>
              <a:off x="2153" y="855"/>
              <a:ext cx="41" cy="1"/>
            </a:xfrm>
            <a:prstGeom prst="line">
              <a:avLst/>
            </a:prstGeom>
            <a:noFill/>
            <a:ln w="31750">
              <a:solidFill>
                <a:schemeClr val="tx1"/>
              </a:solidFill>
              <a:round/>
              <a:headEnd/>
              <a:tailEnd/>
            </a:ln>
          </p:spPr>
          <p:txBody>
            <a:bodyPr lIns="0" tIns="0" rIns="0" bIns="0"/>
            <a:lstStyle/>
            <a:p>
              <a:endParaRPr lang="en-US"/>
            </a:p>
          </p:txBody>
        </p:sp>
        <p:sp>
          <p:nvSpPr>
            <p:cNvPr id="8278" name="Line 279"/>
            <p:cNvSpPr>
              <a:spLocks noChangeShapeType="1"/>
            </p:cNvSpPr>
            <p:nvPr/>
          </p:nvSpPr>
          <p:spPr bwMode="auto">
            <a:xfrm>
              <a:off x="2194" y="841"/>
              <a:ext cx="28" cy="1"/>
            </a:xfrm>
            <a:prstGeom prst="line">
              <a:avLst/>
            </a:prstGeom>
            <a:noFill/>
            <a:ln w="31750">
              <a:solidFill>
                <a:schemeClr val="tx1"/>
              </a:solidFill>
              <a:round/>
              <a:headEnd/>
              <a:tailEnd/>
            </a:ln>
          </p:spPr>
          <p:txBody>
            <a:bodyPr lIns="0" tIns="0" rIns="0" bIns="0"/>
            <a:lstStyle/>
            <a:p>
              <a:endParaRPr lang="en-US"/>
            </a:p>
          </p:txBody>
        </p:sp>
        <p:sp>
          <p:nvSpPr>
            <p:cNvPr id="8279" name="Line 280"/>
            <p:cNvSpPr>
              <a:spLocks noChangeShapeType="1"/>
            </p:cNvSpPr>
            <p:nvPr/>
          </p:nvSpPr>
          <p:spPr bwMode="auto">
            <a:xfrm>
              <a:off x="2208" y="855"/>
              <a:ext cx="14" cy="1"/>
            </a:xfrm>
            <a:prstGeom prst="line">
              <a:avLst/>
            </a:prstGeom>
            <a:noFill/>
            <a:ln w="31750">
              <a:solidFill>
                <a:schemeClr val="tx1"/>
              </a:solidFill>
              <a:round/>
              <a:headEnd/>
              <a:tailEnd/>
            </a:ln>
          </p:spPr>
          <p:txBody>
            <a:bodyPr lIns="0" tIns="0" rIns="0" bIns="0"/>
            <a:lstStyle/>
            <a:p>
              <a:endParaRPr lang="en-US"/>
            </a:p>
          </p:txBody>
        </p:sp>
        <p:sp>
          <p:nvSpPr>
            <p:cNvPr id="8280" name="Rectangle 281"/>
            <p:cNvSpPr>
              <a:spLocks/>
            </p:cNvSpPr>
            <p:nvPr/>
          </p:nvSpPr>
          <p:spPr bwMode="auto">
            <a:xfrm>
              <a:off x="2166" y="745"/>
              <a:ext cx="28" cy="27"/>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81" name="Rectangle 282"/>
            <p:cNvSpPr>
              <a:spLocks/>
            </p:cNvSpPr>
            <p:nvPr/>
          </p:nvSpPr>
          <p:spPr bwMode="auto">
            <a:xfrm>
              <a:off x="2166" y="745"/>
              <a:ext cx="42" cy="41"/>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82" name="Freeform 283"/>
            <p:cNvSpPr>
              <a:spLocks/>
            </p:cNvSpPr>
            <p:nvPr/>
          </p:nvSpPr>
          <p:spPr bwMode="auto">
            <a:xfrm>
              <a:off x="1214" y="290"/>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283" name="AutoShape 284"/>
            <p:cNvSpPr>
              <a:spLocks/>
            </p:cNvSpPr>
            <p:nvPr/>
          </p:nvSpPr>
          <p:spPr bwMode="auto">
            <a:xfrm>
              <a:off x="1104" y="207"/>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284" name="AutoShape 285"/>
            <p:cNvSpPr>
              <a:spLocks/>
            </p:cNvSpPr>
            <p:nvPr/>
          </p:nvSpPr>
          <p:spPr bwMode="auto">
            <a:xfrm>
              <a:off x="1090" y="193"/>
              <a:ext cx="152" cy="97"/>
            </a:xfrm>
            <a:prstGeom prst="roundRect">
              <a:avLst>
                <a:gd name="adj" fmla="val 38657"/>
              </a:avLst>
            </a:prstGeom>
            <a:noFill/>
            <a:ln w="53975">
              <a:solidFill>
                <a:srgbClr val="CF924C"/>
              </a:solidFill>
              <a:round/>
              <a:headEnd/>
              <a:tailEnd/>
            </a:ln>
          </p:spPr>
          <p:txBody>
            <a:bodyPr lIns="0" tIns="0" rIns="0" bIns="0"/>
            <a:lstStyle/>
            <a:p>
              <a:pPr eaLnBrk="1" hangingPunct="1"/>
              <a:endParaRPr lang="en-GB" altLang="en-US"/>
            </a:p>
          </p:txBody>
        </p:sp>
        <p:sp>
          <p:nvSpPr>
            <p:cNvPr id="8285" name="Rectangle 286"/>
            <p:cNvSpPr>
              <a:spLocks/>
            </p:cNvSpPr>
            <p:nvPr/>
          </p:nvSpPr>
          <p:spPr bwMode="auto">
            <a:xfrm>
              <a:off x="1132" y="221"/>
              <a:ext cx="82"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86" name="Rectangle 287"/>
            <p:cNvSpPr>
              <a:spLocks/>
            </p:cNvSpPr>
            <p:nvPr/>
          </p:nvSpPr>
          <p:spPr bwMode="auto">
            <a:xfrm>
              <a:off x="1132" y="221"/>
              <a:ext cx="96"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287" name="Freeform 288"/>
            <p:cNvSpPr>
              <a:spLocks/>
            </p:cNvSpPr>
            <p:nvPr/>
          </p:nvSpPr>
          <p:spPr bwMode="auto">
            <a:xfrm>
              <a:off x="1242" y="345"/>
              <a:ext cx="28"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7376"/>
                  </a:lnTo>
                  <a:lnTo>
                    <a:pt x="21600" y="14224"/>
                  </a:lnTo>
                  <a:lnTo>
                    <a:pt x="10800" y="21600"/>
                  </a:lnTo>
                  <a:lnTo>
                    <a:pt x="0" y="14224"/>
                  </a:lnTo>
                  <a:lnTo>
                    <a:pt x="0" y="7376"/>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288" name="Picture 289"/>
            <p:cNvPicPr>
              <a:picLocks noChangeArrowheads="1"/>
            </p:cNvPicPr>
            <p:nvPr/>
          </p:nvPicPr>
          <p:blipFill>
            <a:blip r:embed="rId3"/>
            <a:srcRect/>
            <a:stretch>
              <a:fillRect/>
            </a:stretch>
          </p:blipFill>
          <p:spPr bwMode="auto">
            <a:xfrm>
              <a:off x="1132" y="221"/>
              <a:ext cx="69" cy="41"/>
            </a:xfrm>
            <a:prstGeom prst="rect">
              <a:avLst/>
            </a:prstGeom>
            <a:noFill/>
            <a:ln w="9525">
              <a:noFill/>
              <a:miter lim="800000"/>
              <a:headEnd/>
              <a:tailEnd/>
            </a:ln>
          </p:spPr>
        </p:pic>
        <p:sp>
          <p:nvSpPr>
            <p:cNvPr id="8289" name="Rectangle 290"/>
            <p:cNvSpPr>
              <a:spLocks/>
            </p:cNvSpPr>
            <p:nvPr/>
          </p:nvSpPr>
          <p:spPr bwMode="auto">
            <a:xfrm>
              <a:off x="1118" y="276"/>
              <a:ext cx="96"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290" name="Freeform 291"/>
            <p:cNvSpPr>
              <a:spLocks/>
            </p:cNvSpPr>
            <p:nvPr/>
          </p:nvSpPr>
          <p:spPr bwMode="auto">
            <a:xfrm>
              <a:off x="1104" y="303"/>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291" name="Line 292"/>
            <p:cNvSpPr>
              <a:spLocks noChangeShapeType="1"/>
            </p:cNvSpPr>
            <p:nvPr/>
          </p:nvSpPr>
          <p:spPr bwMode="auto">
            <a:xfrm>
              <a:off x="1118" y="317"/>
              <a:ext cx="14" cy="1"/>
            </a:xfrm>
            <a:prstGeom prst="line">
              <a:avLst/>
            </a:prstGeom>
            <a:noFill/>
            <a:ln w="31750">
              <a:solidFill>
                <a:schemeClr val="tx1"/>
              </a:solidFill>
              <a:round/>
              <a:headEnd/>
              <a:tailEnd/>
            </a:ln>
          </p:spPr>
          <p:txBody>
            <a:bodyPr lIns="0" tIns="0" rIns="0" bIns="0"/>
            <a:lstStyle/>
            <a:p>
              <a:endParaRPr lang="en-US"/>
            </a:p>
          </p:txBody>
        </p:sp>
        <p:sp>
          <p:nvSpPr>
            <p:cNvPr id="8292" name="Line 293"/>
            <p:cNvSpPr>
              <a:spLocks noChangeShapeType="1"/>
            </p:cNvSpPr>
            <p:nvPr/>
          </p:nvSpPr>
          <p:spPr bwMode="auto">
            <a:xfrm>
              <a:off x="1132" y="303"/>
              <a:ext cx="82" cy="1"/>
            </a:xfrm>
            <a:prstGeom prst="line">
              <a:avLst/>
            </a:prstGeom>
            <a:noFill/>
            <a:ln w="31750">
              <a:solidFill>
                <a:schemeClr val="tx1"/>
              </a:solidFill>
              <a:round/>
              <a:headEnd/>
              <a:tailEnd/>
            </a:ln>
          </p:spPr>
          <p:txBody>
            <a:bodyPr lIns="0" tIns="0" rIns="0" bIns="0"/>
            <a:lstStyle/>
            <a:p>
              <a:endParaRPr lang="en-US"/>
            </a:p>
          </p:txBody>
        </p:sp>
        <p:sp>
          <p:nvSpPr>
            <p:cNvPr id="8293" name="Line 294"/>
            <p:cNvSpPr>
              <a:spLocks noChangeShapeType="1"/>
            </p:cNvSpPr>
            <p:nvPr/>
          </p:nvSpPr>
          <p:spPr bwMode="auto">
            <a:xfrm>
              <a:off x="1118" y="317"/>
              <a:ext cx="69" cy="1"/>
            </a:xfrm>
            <a:prstGeom prst="line">
              <a:avLst/>
            </a:prstGeom>
            <a:noFill/>
            <a:ln w="31750">
              <a:solidFill>
                <a:schemeClr val="tx1"/>
              </a:solidFill>
              <a:round/>
              <a:headEnd/>
              <a:tailEnd/>
            </a:ln>
          </p:spPr>
          <p:txBody>
            <a:bodyPr lIns="0" tIns="0" rIns="0" bIns="0"/>
            <a:lstStyle/>
            <a:p>
              <a:endParaRPr lang="en-US"/>
            </a:p>
          </p:txBody>
        </p:sp>
        <p:sp>
          <p:nvSpPr>
            <p:cNvPr id="8294" name="Line 295"/>
            <p:cNvSpPr>
              <a:spLocks noChangeShapeType="1"/>
            </p:cNvSpPr>
            <p:nvPr/>
          </p:nvSpPr>
          <p:spPr bwMode="auto">
            <a:xfrm>
              <a:off x="1145" y="317"/>
              <a:ext cx="56" cy="1"/>
            </a:xfrm>
            <a:prstGeom prst="line">
              <a:avLst/>
            </a:prstGeom>
            <a:noFill/>
            <a:ln w="31750">
              <a:solidFill>
                <a:schemeClr val="tx1"/>
              </a:solidFill>
              <a:round/>
              <a:headEnd/>
              <a:tailEnd/>
            </a:ln>
          </p:spPr>
          <p:txBody>
            <a:bodyPr lIns="0" tIns="0" rIns="0" bIns="0"/>
            <a:lstStyle/>
            <a:p>
              <a:endParaRPr lang="en-US"/>
            </a:p>
          </p:txBody>
        </p:sp>
        <p:sp>
          <p:nvSpPr>
            <p:cNvPr id="8295" name="Freeform 296"/>
            <p:cNvSpPr>
              <a:spLocks/>
            </p:cNvSpPr>
            <p:nvPr/>
          </p:nvSpPr>
          <p:spPr bwMode="auto">
            <a:xfrm>
              <a:off x="1187" y="317"/>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224" y="14224"/>
                  </a:lnTo>
                  <a:lnTo>
                    <a:pt x="21600" y="21600"/>
                  </a:lnTo>
                </a:path>
              </a:pathLst>
            </a:custGeom>
            <a:noFill/>
            <a:ln w="31750">
              <a:solidFill>
                <a:schemeClr val="tx1"/>
              </a:solidFill>
              <a:round/>
              <a:headEnd/>
              <a:tailEnd/>
            </a:ln>
          </p:spPr>
          <p:txBody>
            <a:bodyPr lIns="0" tIns="0" rIns="0" bIns="0"/>
            <a:lstStyle/>
            <a:p>
              <a:endParaRPr lang="en-US"/>
            </a:p>
          </p:txBody>
        </p:sp>
        <p:sp>
          <p:nvSpPr>
            <p:cNvPr id="8296" name="Rectangle 297"/>
            <p:cNvSpPr>
              <a:spLocks/>
            </p:cNvSpPr>
            <p:nvPr/>
          </p:nvSpPr>
          <p:spPr bwMode="auto">
            <a:xfrm>
              <a:off x="1159" y="207"/>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297" name="Rectangle 298"/>
            <p:cNvSpPr>
              <a:spLocks/>
            </p:cNvSpPr>
            <p:nvPr/>
          </p:nvSpPr>
          <p:spPr bwMode="auto">
            <a:xfrm>
              <a:off x="1159" y="207"/>
              <a:ext cx="42"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298" name="Freeform 299"/>
            <p:cNvSpPr>
              <a:spLocks/>
            </p:cNvSpPr>
            <p:nvPr/>
          </p:nvSpPr>
          <p:spPr bwMode="auto">
            <a:xfrm>
              <a:off x="1394" y="290"/>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299" name="AutoShape 300"/>
            <p:cNvSpPr>
              <a:spLocks/>
            </p:cNvSpPr>
            <p:nvPr/>
          </p:nvSpPr>
          <p:spPr bwMode="auto">
            <a:xfrm>
              <a:off x="1283" y="207"/>
              <a:ext cx="125"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00" name="AutoShape 301"/>
            <p:cNvSpPr>
              <a:spLocks/>
            </p:cNvSpPr>
            <p:nvPr/>
          </p:nvSpPr>
          <p:spPr bwMode="auto">
            <a:xfrm>
              <a:off x="1270" y="193"/>
              <a:ext cx="151" cy="97"/>
            </a:xfrm>
            <a:prstGeom prst="roundRect">
              <a:avLst>
                <a:gd name="adj" fmla="val 38657"/>
              </a:avLst>
            </a:prstGeom>
            <a:noFill/>
            <a:ln w="53975">
              <a:solidFill>
                <a:srgbClr val="CF924C"/>
              </a:solidFill>
              <a:round/>
              <a:headEnd/>
              <a:tailEnd/>
            </a:ln>
          </p:spPr>
          <p:txBody>
            <a:bodyPr lIns="0" tIns="0" rIns="0" bIns="0"/>
            <a:lstStyle/>
            <a:p>
              <a:pPr eaLnBrk="1" hangingPunct="1"/>
              <a:endParaRPr lang="en-GB" altLang="en-US"/>
            </a:p>
          </p:txBody>
        </p:sp>
        <p:sp>
          <p:nvSpPr>
            <p:cNvPr id="8301" name="Rectangle 302"/>
            <p:cNvSpPr>
              <a:spLocks/>
            </p:cNvSpPr>
            <p:nvPr/>
          </p:nvSpPr>
          <p:spPr bwMode="auto">
            <a:xfrm>
              <a:off x="1311" y="221"/>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02" name="Rectangle 303"/>
            <p:cNvSpPr>
              <a:spLocks/>
            </p:cNvSpPr>
            <p:nvPr/>
          </p:nvSpPr>
          <p:spPr bwMode="auto">
            <a:xfrm>
              <a:off x="1311" y="221"/>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03" name="Freeform 304"/>
            <p:cNvSpPr>
              <a:spLocks/>
            </p:cNvSpPr>
            <p:nvPr/>
          </p:nvSpPr>
          <p:spPr bwMode="auto">
            <a:xfrm>
              <a:off x="1421" y="345"/>
              <a:ext cx="28"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7376"/>
                  </a:lnTo>
                  <a:lnTo>
                    <a:pt x="21600" y="14224"/>
                  </a:lnTo>
                  <a:lnTo>
                    <a:pt x="10800" y="21600"/>
                  </a:lnTo>
                  <a:lnTo>
                    <a:pt x="0" y="14224"/>
                  </a:lnTo>
                  <a:lnTo>
                    <a:pt x="0" y="7376"/>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04" name="Picture 305"/>
            <p:cNvPicPr>
              <a:picLocks noChangeArrowheads="1"/>
            </p:cNvPicPr>
            <p:nvPr/>
          </p:nvPicPr>
          <p:blipFill>
            <a:blip r:embed="rId3"/>
            <a:srcRect/>
            <a:stretch>
              <a:fillRect/>
            </a:stretch>
          </p:blipFill>
          <p:spPr bwMode="auto">
            <a:xfrm>
              <a:off x="1311" y="221"/>
              <a:ext cx="69" cy="41"/>
            </a:xfrm>
            <a:prstGeom prst="rect">
              <a:avLst/>
            </a:prstGeom>
            <a:noFill/>
            <a:ln w="9525">
              <a:noFill/>
              <a:miter lim="800000"/>
              <a:headEnd/>
              <a:tailEnd/>
            </a:ln>
          </p:spPr>
        </p:pic>
        <p:sp>
          <p:nvSpPr>
            <p:cNvPr id="8305" name="Rectangle 306"/>
            <p:cNvSpPr>
              <a:spLocks/>
            </p:cNvSpPr>
            <p:nvPr/>
          </p:nvSpPr>
          <p:spPr bwMode="auto">
            <a:xfrm>
              <a:off x="1297" y="276"/>
              <a:ext cx="97"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06" name="Freeform 307"/>
            <p:cNvSpPr>
              <a:spLocks/>
            </p:cNvSpPr>
            <p:nvPr/>
          </p:nvSpPr>
          <p:spPr bwMode="auto">
            <a:xfrm>
              <a:off x="1283" y="303"/>
              <a:ext cx="125"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19" y="0"/>
                  </a:moveTo>
                  <a:lnTo>
                    <a:pt x="0" y="21600"/>
                  </a:lnTo>
                  <a:lnTo>
                    <a:pt x="21600" y="21600"/>
                  </a:lnTo>
                  <a:lnTo>
                    <a:pt x="21600" y="0"/>
                  </a:lnTo>
                  <a:lnTo>
                    <a:pt x="2419" y="0"/>
                  </a:lnTo>
                  <a:close/>
                  <a:moveTo>
                    <a:pt x="2419" y="0"/>
                  </a:moveTo>
                </a:path>
              </a:pathLst>
            </a:custGeom>
            <a:noFill/>
            <a:ln w="31750">
              <a:solidFill>
                <a:srgbClr val="D9AA73"/>
              </a:solidFill>
              <a:round/>
              <a:headEnd/>
              <a:tailEnd/>
            </a:ln>
          </p:spPr>
          <p:txBody>
            <a:bodyPr lIns="0" tIns="0" rIns="0" bIns="0"/>
            <a:lstStyle/>
            <a:p>
              <a:endParaRPr lang="en-US"/>
            </a:p>
          </p:txBody>
        </p:sp>
        <p:sp>
          <p:nvSpPr>
            <p:cNvPr id="8307" name="Line 308"/>
            <p:cNvSpPr>
              <a:spLocks noChangeShapeType="1"/>
            </p:cNvSpPr>
            <p:nvPr/>
          </p:nvSpPr>
          <p:spPr bwMode="auto">
            <a:xfrm>
              <a:off x="1297" y="317"/>
              <a:ext cx="14" cy="1"/>
            </a:xfrm>
            <a:prstGeom prst="line">
              <a:avLst/>
            </a:prstGeom>
            <a:noFill/>
            <a:ln w="31750">
              <a:solidFill>
                <a:schemeClr val="tx1"/>
              </a:solidFill>
              <a:round/>
              <a:headEnd/>
              <a:tailEnd/>
            </a:ln>
          </p:spPr>
          <p:txBody>
            <a:bodyPr lIns="0" tIns="0" rIns="0" bIns="0"/>
            <a:lstStyle/>
            <a:p>
              <a:endParaRPr lang="en-US"/>
            </a:p>
          </p:txBody>
        </p:sp>
        <p:sp>
          <p:nvSpPr>
            <p:cNvPr id="8308" name="Line 309"/>
            <p:cNvSpPr>
              <a:spLocks noChangeShapeType="1"/>
            </p:cNvSpPr>
            <p:nvPr/>
          </p:nvSpPr>
          <p:spPr bwMode="auto">
            <a:xfrm>
              <a:off x="1311" y="303"/>
              <a:ext cx="83" cy="1"/>
            </a:xfrm>
            <a:prstGeom prst="line">
              <a:avLst/>
            </a:prstGeom>
            <a:noFill/>
            <a:ln w="31750">
              <a:solidFill>
                <a:schemeClr val="tx1"/>
              </a:solidFill>
              <a:round/>
              <a:headEnd/>
              <a:tailEnd/>
            </a:ln>
          </p:spPr>
          <p:txBody>
            <a:bodyPr lIns="0" tIns="0" rIns="0" bIns="0"/>
            <a:lstStyle/>
            <a:p>
              <a:endParaRPr lang="en-US"/>
            </a:p>
          </p:txBody>
        </p:sp>
        <p:sp>
          <p:nvSpPr>
            <p:cNvPr id="8309" name="Line 310"/>
            <p:cNvSpPr>
              <a:spLocks noChangeShapeType="1"/>
            </p:cNvSpPr>
            <p:nvPr/>
          </p:nvSpPr>
          <p:spPr bwMode="auto">
            <a:xfrm>
              <a:off x="1297" y="317"/>
              <a:ext cx="69" cy="1"/>
            </a:xfrm>
            <a:prstGeom prst="line">
              <a:avLst/>
            </a:prstGeom>
            <a:noFill/>
            <a:ln w="31750">
              <a:solidFill>
                <a:schemeClr val="tx1"/>
              </a:solidFill>
              <a:round/>
              <a:headEnd/>
              <a:tailEnd/>
            </a:ln>
          </p:spPr>
          <p:txBody>
            <a:bodyPr lIns="0" tIns="0" rIns="0" bIns="0"/>
            <a:lstStyle/>
            <a:p>
              <a:endParaRPr lang="en-US"/>
            </a:p>
          </p:txBody>
        </p:sp>
        <p:sp>
          <p:nvSpPr>
            <p:cNvPr id="8310" name="Line 311"/>
            <p:cNvSpPr>
              <a:spLocks noChangeShapeType="1"/>
            </p:cNvSpPr>
            <p:nvPr/>
          </p:nvSpPr>
          <p:spPr bwMode="auto">
            <a:xfrm>
              <a:off x="1325" y="317"/>
              <a:ext cx="55" cy="1"/>
            </a:xfrm>
            <a:prstGeom prst="line">
              <a:avLst/>
            </a:prstGeom>
            <a:noFill/>
            <a:ln w="31750">
              <a:solidFill>
                <a:schemeClr val="tx1"/>
              </a:solidFill>
              <a:round/>
              <a:headEnd/>
              <a:tailEnd/>
            </a:ln>
          </p:spPr>
          <p:txBody>
            <a:bodyPr lIns="0" tIns="0" rIns="0" bIns="0"/>
            <a:lstStyle/>
            <a:p>
              <a:endParaRPr lang="en-US"/>
            </a:p>
          </p:txBody>
        </p:sp>
        <p:sp>
          <p:nvSpPr>
            <p:cNvPr id="8311" name="Freeform 312"/>
            <p:cNvSpPr>
              <a:spLocks/>
            </p:cNvSpPr>
            <p:nvPr/>
          </p:nvSpPr>
          <p:spPr bwMode="auto">
            <a:xfrm>
              <a:off x="1366" y="317"/>
              <a:ext cx="42"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400" y="14400"/>
                  </a:lnTo>
                  <a:lnTo>
                    <a:pt x="21600" y="21600"/>
                  </a:lnTo>
                </a:path>
              </a:pathLst>
            </a:custGeom>
            <a:noFill/>
            <a:ln w="31750">
              <a:solidFill>
                <a:schemeClr val="tx1"/>
              </a:solidFill>
              <a:round/>
              <a:headEnd/>
              <a:tailEnd/>
            </a:ln>
          </p:spPr>
          <p:txBody>
            <a:bodyPr lIns="0" tIns="0" rIns="0" bIns="0"/>
            <a:lstStyle/>
            <a:p>
              <a:endParaRPr lang="en-US"/>
            </a:p>
          </p:txBody>
        </p:sp>
        <p:sp>
          <p:nvSpPr>
            <p:cNvPr id="8312" name="Rectangle 313"/>
            <p:cNvSpPr>
              <a:spLocks/>
            </p:cNvSpPr>
            <p:nvPr/>
          </p:nvSpPr>
          <p:spPr bwMode="auto">
            <a:xfrm>
              <a:off x="1339" y="207"/>
              <a:ext cx="27"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13" name="Rectangle 314"/>
            <p:cNvSpPr>
              <a:spLocks/>
            </p:cNvSpPr>
            <p:nvPr/>
          </p:nvSpPr>
          <p:spPr bwMode="auto">
            <a:xfrm>
              <a:off x="1339" y="207"/>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314" name="Freeform 315"/>
            <p:cNvSpPr>
              <a:spLocks/>
            </p:cNvSpPr>
            <p:nvPr/>
          </p:nvSpPr>
          <p:spPr bwMode="auto">
            <a:xfrm>
              <a:off x="1573" y="290"/>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070"/>
                  </a:lnTo>
                  <a:lnTo>
                    <a:pt x="21600" y="21600"/>
                  </a:lnTo>
                </a:path>
              </a:pathLst>
            </a:custGeom>
            <a:noFill/>
            <a:ln w="31750">
              <a:solidFill>
                <a:schemeClr val="tx1"/>
              </a:solidFill>
              <a:round/>
              <a:headEnd/>
              <a:tailEnd/>
            </a:ln>
          </p:spPr>
          <p:txBody>
            <a:bodyPr lIns="0" tIns="0" rIns="0" bIns="0"/>
            <a:lstStyle/>
            <a:p>
              <a:endParaRPr lang="en-US"/>
            </a:p>
          </p:txBody>
        </p:sp>
        <p:sp>
          <p:nvSpPr>
            <p:cNvPr id="8315" name="AutoShape 316"/>
            <p:cNvSpPr>
              <a:spLocks/>
            </p:cNvSpPr>
            <p:nvPr/>
          </p:nvSpPr>
          <p:spPr bwMode="auto">
            <a:xfrm>
              <a:off x="1463" y="207"/>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16" name="AutoShape 317"/>
            <p:cNvSpPr>
              <a:spLocks/>
            </p:cNvSpPr>
            <p:nvPr/>
          </p:nvSpPr>
          <p:spPr bwMode="auto">
            <a:xfrm>
              <a:off x="1449" y="193"/>
              <a:ext cx="152" cy="97"/>
            </a:xfrm>
            <a:prstGeom prst="roundRect">
              <a:avLst>
                <a:gd name="adj" fmla="val 38657"/>
              </a:avLst>
            </a:prstGeom>
            <a:noFill/>
            <a:ln w="53975">
              <a:solidFill>
                <a:srgbClr val="CF924C"/>
              </a:solidFill>
              <a:round/>
              <a:headEnd/>
              <a:tailEnd/>
            </a:ln>
          </p:spPr>
          <p:txBody>
            <a:bodyPr lIns="0" tIns="0" rIns="0" bIns="0"/>
            <a:lstStyle/>
            <a:p>
              <a:pPr eaLnBrk="1" hangingPunct="1"/>
              <a:endParaRPr lang="en-GB" altLang="en-US"/>
            </a:p>
          </p:txBody>
        </p:sp>
        <p:sp>
          <p:nvSpPr>
            <p:cNvPr id="8317" name="Rectangle 318"/>
            <p:cNvSpPr>
              <a:spLocks/>
            </p:cNvSpPr>
            <p:nvPr/>
          </p:nvSpPr>
          <p:spPr bwMode="auto">
            <a:xfrm>
              <a:off x="1490" y="221"/>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18" name="Rectangle 319"/>
            <p:cNvSpPr>
              <a:spLocks/>
            </p:cNvSpPr>
            <p:nvPr/>
          </p:nvSpPr>
          <p:spPr bwMode="auto">
            <a:xfrm>
              <a:off x="1490" y="221"/>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19" name="Freeform 320"/>
            <p:cNvSpPr>
              <a:spLocks/>
            </p:cNvSpPr>
            <p:nvPr/>
          </p:nvSpPr>
          <p:spPr bwMode="auto">
            <a:xfrm>
              <a:off x="1601" y="345"/>
              <a:ext cx="27"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1200" y="0"/>
                  </a:moveTo>
                  <a:lnTo>
                    <a:pt x="11200" y="0"/>
                  </a:lnTo>
                  <a:lnTo>
                    <a:pt x="21600" y="7376"/>
                  </a:lnTo>
                  <a:lnTo>
                    <a:pt x="21600" y="14224"/>
                  </a:lnTo>
                  <a:lnTo>
                    <a:pt x="11200" y="21600"/>
                  </a:lnTo>
                  <a:lnTo>
                    <a:pt x="0" y="14224"/>
                  </a:lnTo>
                  <a:lnTo>
                    <a:pt x="0" y="7376"/>
                  </a:lnTo>
                  <a:lnTo>
                    <a:pt x="0" y="0"/>
                  </a:lnTo>
                  <a:lnTo>
                    <a:pt x="11200" y="0"/>
                  </a:lnTo>
                  <a:close/>
                  <a:moveTo>
                    <a:pt x="112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20" name="Picture 321"/>
            <p:cNvPicPr>
              <a:picLocks noChangeArrowheads="1"/>
            </p:cNvPicPr>
            <p:nvPr/>
          </p:nvPicPr>
          <p:blipFill>
            <a:blip r:embed="rId3"/>
            <a:srcRect/>
            <a:stretch>
              <a:fillRect/>
            </a:stretch>
          </p:blipFill>
          <p:spPr bwMode="auto">
            <a:xfrm>
              <a:off x="1490" y="221"/>
              <a:ext cx="69" cy="41"/>
            </a:xfrm>
            <a:prstGeom prst="rect">
              <a:avLst/>
            </a:prstGeom>
            <a:noFill/>
            <a:ln w="9525">
              <a:noFill/>
              <a:miter lim="800000"/>
              <a:headEnd/>
              <a:tailEnd/>
            </a:ln>
          </p:spPr>
        </p:pic>
        <p:sp>
          <p:nvSpPr>
            <p:cNvPr id="8321" name="Rectangle 322"/>
            <p:cNvSpPr>
              <a:spLocks/>
            </p:cNvSpPr>
            <p:nvPr/>
          </p:nvSpPr>
          <p:spPr bwMode="auto">
            <a:xfrm>
              <a:off x="1477" y="276"/>
              <a:ext cx="96"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22" name="Freeform 323"/>
            <p:cNvSpPr>
              <a:spLocks/>
            </p:cNvSpPr>
            <p:nvPr/>
          </p:nvSpPr>
          <p:spPr bwMode="auto">
            <a:xfrm>
              <a:off x="1463" y="303"/>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323" name="Line 324"/>
            <p:cNvSpPr>
              <a:spLocks noChangeShapeType="1"/>
            </p:cNvSpPr>
            <p:nvPr/>
          </p:nvSpPr>
          <p:spPr bwMode="auto">
            <a:xfrm>
              <a:off x="1477" y="317"/>
              <a:ext cx="13" cy="1"/>
            </a:xfrm>
            <a:prstGeom prst="line">
              <a:avLst/>
            </a:prstGeom>
            <a:noFill/>
            <a:ln w="31750">
              <a:solidFill>
                <a:schemeClr val="tx1"/>
              </a:solidFill>
              <a:round/>
              <a:headEnd/>
              <a:tailEnd/>
            </a:ln>
          </p:spPr>
          <p:txBody>
            <a:bodyPr lIns="0" tIns="0" rIns="0" bIns="0"/>
            <a:lstStyle/>
            <a:p>
              <a:endParaRPr lang="en-US"/>
            </a:p>
          </p:txBody>
        </p:sp>
        <p:sp>
          <p:nvSpPr>
            <p:cNvPr id="8324" name="Line 325"/>
            <p:cNvSpPr>
              <a:spLocks noChangeShapeType="1"/>
            </p:cNvSpPr>
            <p:nvPr/>
          </p:nvSpPr>
          <p:spPr bwMode="auto">
            <a:xfrm>
              <a:off x="1490" y="303"/>
              <a:ext cx="83" cy="1"/>
            </a:xfrm>
            <a:prstGeom prst="line">
              <a:avLst/>
            </a:prstGeom>
            <a:noFill/>
            <a:ln w="31750">
              <a:solidFill>
                <a:schemeClr val="tx1"/>
              </a:solidFill>
              <a:round/>
              <a:headEnd/>
              <a:tailEnd/>
            </a:ln>
          </p:spPr>
          <p:txBody>
            <a:bodyPr lIns="0" tIns="0" rIns="0" bIns="0"/>
            <a:lstStyle/>
            <a:p>
              <a:endParaRPr lang="en-US"/>
            </a:p>
          </p:txBody>
        </p:sp>
        <p:sp>
          <p:nvSpPr>
            <p:cNvPr id="8325" name="Line 326"/>
            <p:cNvSpPr>
              <a:spLocks noChangeShapeType="1"/>
            </p:cNvSpPr>
            <p:nvPr/>
          </p:nvSpPr>
          <p:spPr bwMode="auto">
            <a:xfrm>
              <a:off x="1477" y="317"/>
              <a:ext cx="69" cy="1"/>
            </a:xfrm>
            <a:prstGeom prst="line">
              <a:avLst/>
            </a:prstGeom>
            <a:noFill/>
            <a:ln w="31750">
              <a:solidFill>
                <a:schemeClr val="tx1"/>
              </a:solidFill>
              <a:round/>
              <a:headEnd/>
              <a:tailEnd/>
            </a:ln>
          </p:spPr>
          <p:txBody>
            <a:bodyPr lIns="0" tIns="0" rIns="0" bIns="0"/>
            <a:lstStyle/>
            <a:p>
              <a:endParaRPr lang="en-US"/>
            </a:p>
          </p:txBody>
        </p:sp>
        <p:sp>
          <p:nvSpPr>
            <p:cNvPr id="8326" name="Line 327"/>
            <p:cNvSpPr>
              <a:spLocks noChangeShapeType="1"/>
            </p:cNvSpPr>
            <p:nvPr/>
          </p:nvSpPr>
          <p:spPr bwMode="auto">
            <a:xfrm>
              <a:off x="1504" y="317"/>
              <a:ext cx="55" cy="1"/>
            </a:xfrm>
            <a:prstGeom prst="line">
              <a:avLst/>
            </a:prstGeom>
            <a:noFill/>
            <a:ln w="31750">
              <a:solidFill>
                <a:schemeClr val="tx1"/>
              </a:solidFill>
              <a:round/>
              <a:headEnd/>
              <a:tailEnd/>
            </a:ln>
          </p:spPr>
          <p:txBody>
            <a:bodyPr lIns="0" tIns="0" rIns="0" bIns="0"/>
            <a:lstStyle/>
            <a:p>
              <a:endParaRPr lang="en-US"/>
            </a:p>
          </p:txBody>
        </p:sp>
        <p:sp>
          <p:nvSpPr>
            <p:cNvPr id="8327" name="Freeform 328"/>
            <p:cNvSpPr>
              <a:spLocks/>
            </p:cNvSpPr>
            <p:nvPr/>
          </p:nvSpPr>
          <p:spPr bwMode="auto">
            <a:xfrm>
              <a:off x="1546" y="317"/>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224" y="14224"/>
                  </a:lnTo>
                  <a:lnTo>
                    <a:pt x="21600" y="21600"/>
                  </a:lnTo>
                </a:path>
              </a:pathLst>
            </a:custGeom>
            <a:noFill/>
            <a:ln w="31750">
              <a:solidFill>
                <a:schemeClr val="tx1"/>
              </a:solidFill>
              <a:round/>
              <a:headEnd/>
              <a:tailEnd/>
            </a:ln>
          </p:spPr>
          <p:txBody>
            <a:bodyPr lIns="0" tIns="0" rIns="0" bIns="0"/>
            <a:lstStyle/>
            <a:p>
              <a:endParaRPr lang="en-US"/>
            </a:p>
          </p:txBody>
        </p:sp>
        <p:sp>
          <p:nvSpPr>
            <p:cNvPr id="8328" name="Rectangle 329"/>
            <p:cNvSpPr>
              <a:spLocks/>
            </p:cNvSpPr>
            <p:nvPr/>
          </p:nvSpPr>
          <p:spPr bwMode="auto">
            <a:xfrm>
              <a:off x="1518" y="207"/>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29" name="Rectangle 330"/>
            <p:cNvSpPr>
              <a:spLocks/>
            </p:cNvSpPr>
            <p:nvPr/>
          </p:nvSpPr>
          <p:spPr bwMode="auto">
            <a:xfrm>
              <a:off x="1518" y="207"/>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330" name="Freeform 331"/>
            <p:cNvSpPr>
              <a:spLocks/>
            </p:cNvSpPr>
            <p:nvPr/>
          </p:nvSpPr>
          <p:spPr bwMode="auto">
            <a:xfrm>
              <a:off x="1187" y="1283"/>
              <a:ext cx="41"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5498"/>
                  </a:lnTo>
                  <a:lnTo>
                    <a:pt x="21600" y="21600"/>
                  </a:lnTo>
                </a:path>
              </a:pathLst>
            </a:custGeom>
            <a:noFill/>
            <a:ln w="31750">
              <a:solidFill>
                <a:schemeClr val="tx1"/>
              </a:solidFill>
              <a:round/>
              <a:headEnd/>
              <a:tailEnd/>
            </a:ln>
          </p:spPr>
          <p:txBody>
            <a:bodyPr lIns="0" tIns="0" rIns="0" bIns="0"/>
            <a:lstStyle/>
            <a:p>
              <a:endParaRPr lang="en-US"/>
            </a:p>
          </p:txBody>
        </p:sp>
        <p:sp>
          <p:nvSpPr>
            <p:cNvPr id="8331" name="AutoShape 332"/>
            <p:cNvSpPr>
              <a:spLocks/>
            </p:cNvSpPr>
            <p:nvPr/>
          </p:nvSpPr>
          <p:spPr bwMode="auto">
            <a:xfrm>
              <a:off x="1076" y="1186"/>
              <a:ext cx="125" cy="83"/>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32" name="AutoShape 333"/>
            <p:cNvSpPr>
              <a:spLocks/>
            </p:cNvSpPr>
            <p:nvPr/>
          </p:nvSpPr>
          <p:spPr bwMode="auto">
            <a:xfrm>
              <a:off x="1063" y="1173"/>
              <a:ext cx="151" cy="110"/>
            </a:xfrm>
            <a:prstGeom prst="roundRect">
              <a:avLst>
                <a:gd name="adj" fmla="val 40449"/>
              </a:avLst>
            </a:prstGeom>
            <a:noFill/>
            <a:ln w="53975">
              <a:solidFill>
                <a:srgbClr val="CF924C"/>
              </a:solidFill>
              <a:round/>
              <a:headEnd/>
              <a:tailEnd/>
            </a:ln>
          </p:spPr>
          <p:txBody>
            <a:bodyPr lIns="0" tIns="0" rIns="0" bIns="0"/>
            <a:lstStyle/>
            <a:p>
              <a:pPr eaLnBrk="1" hangingPunct="1"/>
              <a:endParaRPr lang="en-GB" altLang="en-US"/>
            </a:p>
          </p:txBody>
        </p:sp>
        <p:sp>
          <p:nvSpPr>
            <p:cNvPr id="8333" name="Rectangle 334"/>
            <p:cNvSpPr>
              <a:spLocks/>
            </p:cNvSpPr>
            <p:nvPr/>
          </p:nvSpPr>
          <p:spPr bwMode="auto">
            <a:xfrm>
              <a:off x="1104" y="1214"/>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34" name="Rectangle 335"/>
            <p:cNvSpPr>
              <a:spLocks/>
            </p:cNvSpPr>
            <p:nvPr/>
          </p:nvSpPr>
          <p:spPr bwMode="auto">
            <a:xfrm>
              <a:off x="1104" y="1214"/>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35" name="Freeform 336"/>
            <p:cNvSpPr>
              <a:spLocks/>
            </p:cNvSpPr>
            <p:nvPr/>
          </p:nvSpPr>
          <p:spPr bwMode="auto">
            <a:xfrm>
              <a:off x="1214" y="1338"/>
              <a:ext cx="28"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0"/>
                  </a:lnTo>
                  <a:lnTo>
                    <a:pt x="21600" y="10800"/>
                  </a:lnTo>
                  <a:lnTo>
                    <a:pt x="10800" y="21600"/>
                  </a:lnTo>
                  <a:lnTo>
                    <a:pt x="0" y="10800"/>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36" name="Picture 337"/>
            <p:cNvPicPr>
              <a:picLocks noChangeArrowheads="1"/>
            </p:cNvPicPr>
            <p:nvPr/>
          </p:nvPicPr>
          <p:blipFill>
            <a:blip r:embed="rId3"/>
            <a:srcRect/>
            <a:stretch>
              <a:fillRect/>
            </a:stretch>
          </p:blipFill>
          <p:spPr bwMode="auto">
            <a:xfrm>
              <a:off x="1104" y="1214"/>
              <a:ext cx="69" cy="28"/>
            </a:xfrm>
            <a:prstGeom prst="rect">
              <a:avLst/>
            </a:prstGeom>
            <a:noFill/>
            <a:ln w="9525">
              <a:noFill/>
              <a:miter lim="800000"/>
              <a:headEnd/>
              <a:tailEnd/>
            </a:ln>
          </p:spPr>
        </p:pic>
        <p:sp>
          <p:nvSpPr>
            <p:cNvPr id="8337" name="Line 338"/>
            <p:cNvSpPr>
              <a:spLocks noChangeShapeType="1"/>
            </p:cNvSpPr>
            <p:nvPr/>
          </p:nvSpPr>
          <p:spPr bwMode="auto">
            <a:xfrm>
              <a:off x="1214" y="1338"/>
              <a:ext cx="1" cy="14"/>
            </a:xfrm>
            <a:prstGeom prst="line">
              <a:avLst/>
            </a:prstGeom>
            <a:noFill/>
            <a:ln w="31750">
              <a:solidFill>
                <a:schemeClr val="tx1"/>
              </a:solidFill>
              <a:round/>
              <a:headEnd/>
              <a:tailEnd/>
            </a:ln>
          </p:spPr>
          <p:txBody>
            <a:bodyPr lIns="0" tIns="0" rIns="0" bIns="0"/>
            <a:lstStyle/>
            <a:p>
              <a:endParaRPr lang="en-US"/>
            </a:p>
          </p:txBody>
        </p:sp>
        <p:sp>
          <p:nvSpPr>
            <p:cNvPr id="8338" name="Line 339"/>
            <p:cNvSpPr>
              <a:spLocks noChangeShapeType="1"/>
            </p:cNvSpPr>
            <p:nvPr/>
          </p:nvSpPr>
          <p:spPr bwMode="auto">
            <a:xfrm>
              <a:off x="1228" y="1338"/>
              <a:ext cx="1" cy="14"/>
            </a:xfrm>
            <a:prstGeom prst="line">
              <a:avLst/>
            </a:prstGeom>
            <a:noFill/>
            <a:ln w="31750">
              <a:solidFill>
                <a:schemeClr val="tx1"/>
              </a:solidFill>
              <a:round/>
              <a:headEnd/>
              <a:tailEnd/>
            </a:ln>
          </p:spPr>
          <p:txBody>
            <a:bodyPr lIns="0" tIns="0" rIns="0" bIns="0"/>
            <a:lstStyle/>
            <a:p>
              <a:endParaRPr lang="en-US"/>
            </a:p>
          </p:txBody>
        </p:sp>
        <p:sp>
          <p:nvSpPr>
            <p:cNvPr id="8339" name="Line 340"/>
            <p:cNvSpPr>
              <a:spLocks noChangeShapeType="1"/>
            </p:cNvSpPr>
            <p:nvPr/>
          </p:nvSpPr>
          <p:spPr bwMode="auto">
            <a:xfrm>
              <a:off x="1228" y="1338"/>
              <a:ext cx="1" cy="14"/>
            </a:xfrm>
            <a:prstGeom prst="line">
              <a:avLst/>
            </a:prstGeom>
            <a:noFill/>
            <a:ln w="31750">
              <a:solidFill>
                <a:schemeClr val="tx1"/>
              </a:solidFill>
              <a:round/>
              <a:headEnd/>
              <a:tailEnd/>
            </a:ln>
          </p:spPr>
          <p:txBody>
            <a:bodyPr lIns="0" tIns="0" rIns="0" bIns="0"/>
            <a:lstStyle/>
            <a:p>
              <a:endParaRPr lang="en-US"/>
            </a:p>
          </p:txBody>
        </p:sp>
        <p:sp>
          <p:nvSpPr>
            <p:cNvPr id="8340" name="Rectangle 341"/>
            <p:cNvSpPr>
              <a:spLocks/>
            </p:cNvSpPr>
            <p:nvPr/>
          </p:nvSpPr>
          <p:spPr bwMode="auto">
            <a:xfrm>
              <a:off x="1090" y="1269"/>
              <a:ext cx="97" cy="14"/>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41" name="Freeform 342"/>
            <p:cNvSpPr>
              <a:spLocks/>
            </p:cNvSpPr>
            <p:nvPr/>
          </p:nvSpPr>
          <p:spPr bwMode="auto">
            <a:xfrm>
              <a:off x="1076" y="1297"/>
              <a:ext cx="125"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19" y="0"/>
                  </a:moveTo>
                  <a:lnTo>
                    <a:pt x="0" y="21600"/>
                  </a:lnTo>
                  <a:lnTo>
                    <a:pt x="21600" y="21600"/>
                  </a:lnTo>
                  <a:lnTo>
                    <a:pt x="21600" y="0"/>
                  </a:lnTo>
                  <a:lnTo>
                    <a:pt x="2419" y="0"/>
                  </a:lnTo>
                  <a:close/>
                  <a:moveTo>
                    <a:pt x="2419" y="0"/>
                  </a:moveTo>
                </a:path>
              </a:pathLst>
            </a:custGeom>
            <a:noFill/>
            <a:ln w="31750">
              <a:solidFill>
                <a:srgbClr val="D9AA73"/>
              </a:solidFill>
              <a:round/>
              <a:headEnd/>
              <a:tailEnd/>
            </a:ln>
          </p:spPr>
          <p:txBody>
            <a:bodyPr lIns="0" tIns="0" rIns="0" bIns="0"/>
            <a:lstStyle/>
            <a:p>
              <a:endParaRPr lang="en-US"/>
            </a:p>
          </p:txBody>
        </p:sp>
        <p:sp>
          <p:nvSpPr>
            <p:cNvPr id="8342" name="Line 343"/>
            <p:cNvSpPr>
              <a:spLocks noChangeShapeType="1"/>
            </p:cNvSpPr>
            <p:nvPr/>
          </p:nvSpPr>
          <p:spPr bwMode="auto">
            <a:xfrm>
              <a:off x="1090" y="1311"/>
              <a:ext cx="14" cy="1"/>
            </a:xfrm>
            <a:prstGeom prst="line">
              <a:avLst/>
            </a:prstGeom>
            <a:noFill/>
            <a:ln w="31750">
              <a:solidFill>
                <a:schemeClr val="tx1"/>
              </a:solidFill>
              <a:round/>
              <a:headEnd/>
              <a:tailEnd/>
            </a:ln>
          </p:spPr>
          <p:txBody>
            <a:bodyPr lIns="0" tIns="0" rIns="0" bIns="0"/>
            <a:lstStyle/>
            <a:p>
              <a:endParaRPr lang="en-US"/>
            </a:p>
          </p:txBody>
        </p:sp>
        <p:sp>
          <p:nvSpPr>
            <p:cNvPr id="8343" name="Line 344"/>
            <p:cNvSpPr>
              <a:spLocks noChangeShapeType="1"/>
            </p:cNvSpPr>
            <p:nvPr/>
          </p:nvSpPr>
          <p:spPr bwMode="auto">
            <a:xfrm>
              <a:off x="1104" y="1297"/>
              <a:ext cx="83" cy="1"/>
            </a:xfrm>
            <a:prstGeom prst="line">
              <a:avLst/>
            </a:prstGeom>
            <a:noFill/>
            <a:ln w="31750">
              <a:solidFill>
                <a:schemeClr val="tx1"/>
              </a:solidFill>
              <a:round/>
              <a:headEnd/>
              <a:tailEnd/>
            </a:ln>
          </p:spPr>
          <p:txBody>
            <a:bodyPr lIns="0" tIns="0" rIns="0" bIns="0"/>
            <a:lstStyle/>
            <a:p>
              <a:endParaRPr lang="en-US"/>
            </a:p>
          </p:txBody>
        </p:sp>
        <p:sp>
          <p:nvSpPr>
            <p:cNvPr id="8344" name="Line 345"/>
            <p:cNvSpPr>
              <a:spLocks noChangeShapeType="1"/>
            </p:cNvSpPr>
            <p:nvPr/>
          </p:nvSpPr>
          <p:spPr bwMode="auto">
            <a:xfrm>
              <a:off x="1090" y="1297"/>
              <a:ext cx="69" cy="1"/>
            </a:xfrm>
            <a:prstGeom prst="line">
              <a:avLst/>
            </a:prstGeom>
            <a:noFill/>
            <a:ln w="31750">
              <a:solidFill>
                <a:schemeClr val="tx1"/>
              </a:solidFill>
              <a:round/>
              <a:headEnd/>
              <a:tailEnd/>
            </a:ln>
          </p:spPr>
          <p:txBody>
            <a:bodyPr lIns="0" tIns="0" rIns="0" bIns="0"/>
            <a:lstStyle/>
            <a:p>
              <a:endParaRPr lang="en-US"/>
            </a:p>
          </p:txBody>
        </p:sp>
        <p:sp>
          <p:nvSpPr>
            <p:cNvPr id="8345" name="Line 346"/>
            <p:cNvSpPr>
              <a:spLocks noChangeShapeType="1"/>
            </p:cNvSpPr>
            <p:nvPr/>
          </p:nvSpPr>
          <p:spPr bwMode="auto">
            <a:xfrm>
              <a:off x="1118" y="1311"/>
              <a:ext cx="55" cy="1"/>
            </a:xfrm>
            <a:prstGeom prst="line">
              <a:avLst/>
            </a:prstGeom>
            <a:noFill/>
            <a:ln w="31750">
              <a:solidFill>
                <a:schemeClr val="tx1"/>
              </a:solidFill>
              <a:round/>
              <a:headEnd/>
              <a:tailEnd/>
            </a:ln>
          </p:spPr>
          <p:txBody>
            <a:bodyPr lIns="0" tIns="0" rIns="0" bIns="0"/>
            <a:lstStyle/>
            <a:p>
              <a:endParaRPr lang="en-US"/>
            </a:p>
          </p:txBody>
        </p:sp>
        <p:sp>
          <p:nvSpPr>
            <p:cNvPr id="8346" name="Line 347"/>
            <p:cNvSpPr>
              <a:spLocks noChangeShapeType="1"/>
            </p:cNvSpPr>
            <p:nvPr/>
          </p:nvSpPr>
          <p:spPr bwMode="auto">
            <a:xfrm>
              <a:off x="1159" y="1297"/>
              <a:ext cx="28" cy="1"/>
            </a:xfrm>
            <a:prstGeom prst="line">
              <a:avLst/>
            </a:prstGeom>
            <a:noFill/>
            <a:ln w="31750">
              <a:solidFill>
                <a:schemeClr val="tx1"/>
              </a:solidFill>
              <a:round/>
              <a:headEnd/>
              <a:tailEnd/>
            </a:ln>
          </p:spPr>
          <p:txBody>
            <a:bodyPr lIns="0" tIns="0" rIns="0" bIns="0"/>
            <a:lstStyle/>
            <a:p>
              <a:endParaRPr lang="en-US"/>
            </a:p>
          </p:txBody>
        </p:sp>
        <p:sp>
          <p:nvSpPr>
            <p:cNvPr id="8347" name="Line 348"/>
            <p:cNvSpPr>
              <a:spLocks noChangeShapeType="1"/>
            </p:cNvSpPr>
            <p:nvPr/>
          </p:nvSpPr>
          <p:spPr bwMode="auto">
            <a:xfrm>
              <a:off x="1187" y="1311"/>
              <a:ext cx="14" cy="1"/>
            </a:xfrm>
            <a:prstGeom prst="line">
              <a:avLst/>
            </a:prstGeom>
            <a:noFill/>
            <a:ln w="31750">
              <a:solidFill>
                <a:schemeClr val="tx1"/>
              </a:solidFill>
              <a:round/>
              <a:headEnd/>
              <a:tailEnd/>
            </a:ln>
          </p:spPr>
          <p:txBody>
            <a:bodyPr lIns="0" tIns="0" rIns="0" bIns="0"/>
            <a:lstStyle/>
            <a:p>
              <a:endParaRPr lang="en-US"/>
            </a:p>
          </p:txBody>
        </p:sp>
        <p:sp>
          <p:nvSpPr>
            <p:cNvPr id="8348" name="Rectangle 349"/>
            <p:cNvSpPr>
              <a:spLocks/>
            </p:cNvSpPr>
            <p:nvPr/>
          </p:nvSpPr>
          <p:spPr bwMode="auto">
            <a:xfrm>
              <a:off x="1132" y="1200"/>
              <a:ext cx="27" cy="28"/>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49" name="Rectangle 350"/>
            <p:cNvSpPr>
              <a:spLocks/>
            </p:cNvSpPr>
            <p:nvPr/>
          </p:nvSpPr>
          <p:spPr bwMode="auto">
            <a:xfrm>
              <a:off x="1132" y="1200"/>
              <a:ext cx="41" cy="42"/>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350" name="Freeform 351"/>
            <p:cNvSpPr>
              <a:spLocks/>
            </p:cNvSpPr>
            <p:nvPr/>
          </p:nvSpPr>
          <p:spPr bwMode="auto">
            <a:xfrm>
              <a:off x="1366" y="1283"/>
              <a:ext cx="42"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5498"/>
                  </a:lnTo>
                  <a:lnTo>
                    <a:pt x="21600" y="21600"/>
                  </a:lnTo>
                </a:path>
              </a:pathLst>
            </a:custGeom>
            <a:noFill/>
            <a:ln w="31750">
              <a:solidFill>
                <a:schemeClr val="tx1"/>
              </a:solidFill>
              <a:round/>
              <a:headEnd/>
              <a:tailEnd/>
            </a:ln>
          </p:spPr>
          <p:txBody>
            <a:bodyPr lIns="0" tIns="0" rIns="0" bIns="0"/>
            <a:lstStyle/>
            <a:p>
              <a:endParaRPr lang="en-US"/>
            </a:p>
          </p:txBody>
        </p:sp>
        <p:sp>
          <p:nvSpPr>
            <p:cNvPr id="8351" name="AutoShape 352"/>
            <p:cNvSpPr>
              <a:spLocks/>
            </p:cNvSpPr>
            <p:nvPr/>
          </p:nvSpPr>
          <p:spPr bwMode="auto">
            <a:xfrm>
              <a:off x="1256" y="1186"/>
              <a:ext cx="124" cy="83"/>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52" name="AutoShape 353"/>
            <p:cNvSpPr>
              <a:spLocks/>
            </p:cNvSpPr>
            <p:nvPr/>
          </p:nvSpPr>
          <p:spPr bwMode="auto">
            <a:xfrm>
              <a:off x="1242" y="1173"/>
              <a:ext cx="152" cy="110"/>
            </a:xfrm>
            <a:prstGeom prst="roundRect">
              <a:avLst>
                <a:gd name="adj" fmla="val 40449"/>
              </a:avLst>
            </a:prstGeom>
            <a:noFill/>
            <a:ln w="53975">
              <a:solidFill>
                <a:srgbClr val="CF924C"/>
              </a:solidFill>
              <a:round/>
              <a:headEnd/>
              <a:tailEnd/>
            </a:ln>
          </p:spPr>
          <p:txBody>
            <a:bodyPr lIns="0" tIns="0" rIns="0" bIns="0"/>
            <a:lstStyle/>
            <a:p>
              <a:pPr eaLnBrk="1" hangingPunct="1"/>
              <a:endParaRPr lang="en-GB" altLang="en-US"/>
            </a:p>
          </p:txBody>
        </p:sp>
        <p:sp>
          <p:nvSpPr>
            <p:cNvPr id="8353" name="Rectangle 354"/>
            <p:cNvSpPr>
              <a:spLocks/>
            </p:cNvSpPr>
            <p:nvPr/>
          </p:nvSpPr>
          <p:spPr bwMode="auto">
            <a:xfrm>
              <a:off x="1283" y="1214"/>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54" name="Rectangle 355"/>
            <p:cNvSpPr>
              <a:spLocks/>
            </p:cNvSpPr>
            <p:nvPr/>
          </p:nvSpPr>
          <p:spPr bwMode="auto">
            <a:xfrm>
              <a:off x="1283" y="1214"/>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55" name="Freeform 356"/>
            <p:cNvSpPr>
              <a:spLocks/>
            </p:cNvSpPr>
            <p:nvPr/>
          </p:nvSpPr>
          <p:spPr bwMode="auto">
            <a:xfrm>
              <a:off x="1394" y="1338"/>
              <a:ext cx="27"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1200" y="0"/>
                  </a:moveTo>
                  <a:lnTo>
                    <a:pt x="11200" y="0"/>
                  </a:lnTo>
                  <a:lnTo>
                    <a:pt x="21600" y="0"/>
                  </a:lnTo>
                  <a:lnTo>
                    <a:pt x="21600" y="10800"/>
                  </a:lnTo>
                  <a:lnTo>
                    <a:pt x="11200" y="21600"/>
                  </a:lnTo>
                  <a:lnTo>
                    <a:pt x="0" y="10800"/>
                  </a:lnTo>
                  <a:lnTo>
                    <a:pt x="0" y="0"/>
                  </a:lnTo>
                  <a:lnTo>
                    <a:pt x="11200" y="0"/>
                  </a:lnTo>
                  <a:close/>
                  <a:moveTo>
                    <a:pt x="112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56" name="Picture 357"/>
            <p:cNvPicPr>
              <a:picLocks noChangeArrowheads="1"/>
            </p:cNvPicPr>
            <p:nvPr/>
          </p:nvPicPr>
          <p:blipFill>
            <a:blip r:embed="rId3"/>
            <a:srcRect/>
            <a:stretch>
              <a:fillRect/>
            </a:stretch>
          </p:blipFill>
          <p:spPr bwMode="auto">
            <a:xfrm>
              <a:off x="1283" y="1214"/>
              <a:ext cx="69" cy="28"/>
            </a:xfrm>
            <a:prstGeom prst="rect">
              <a:avLst/>
            </a:prstGeom>
            <a:noFill/>
            <a:ln w="9525">
              <a:noFill/>
              <a:miter lim="800000"/>
              <a:headEnd/>
              <a:tailEnd/>
            </a:ln>
          </p:spPr>
        </p:pic>
        <p:sp>
          <p:nvSpPr>
            <p:cNvPr id="8357" name="Line 358"/>
            <p:cNvSpPr>
              <a:spLocks noChangeShapeType="1"/>
            </p:cNvSpPr>
            <p:nvPr/>
          </p:nvSpPr>
          <p:spPr bwMode="auto">
            <a:xfrm>
              <a:off x="1394" y="1338"/>
              <a:ext cx="1" cy="14"/>
            </a:xfrm>
            <a:prstGeom prst="line">
              <a:avLst/>
            </a:prstGeom>
            <a:noFill/>
            <a:ln w="31750">
              <a:solidFill>
                <a:schemeClr val="tx1"/>
              </a:solidFill>
              <a:round/>
              <a:headEnd/>
              <a:tailEnd/>
            </a:ln>
          </p:spPr>
          <p:txBody>
            <a:bodyPr lIns="0" tIns="0" rIns="0" bIns="0"/>
            <a:lstStyle/>
            <a:p>
              <a:endParaRPr lang="en-US"/>
            </a:p>
          </p:txBody>
        </p:sp>
        <p:sp>
          <p:nvSpPr>
            <p:cNvPr id="8358" name="Line 359"/>
            <p:cNvSpPr>
              <a:spLocks noChangeShapeType="1"/>
            </p:cNvSpPr>
            <p:nvPr/>
          </p:nvSpPr>
          <p:spPr bwMode="auto">
            <a:xfrm>
              <a:off x="1408" y="1338"/>
              <a:ext cx="1" cy="14"/>
            </a:xfrm>
            <a:prstGeom prst="line">
              <a:avLst/>
            </a:prstGeom>
            <a:noFill/>
            <a:ln w="31750">
              <a:solidFill>
                <a:schemeClr val="tx1"/>
              </a:solidFill>
              <a:round/>
              <a:headEnd/>
              <a:tailEnd/>
            </a:ln>
          </p:spPr>
          <p:txBody>
            <a:bodyPr lIns="0" tIns="0" rIns="0" bIns="0"/>
            <a:lstStyle/>
            <a:p>
              <a:endParaRPr lang="en-US"/>
            </a:p>
          </p:txBody>
        </p:sp>
        <p:sp>
          <p:nvSpPr>
            <p:cNvPr id="8359" name="Line 360"/>
            <p:cNvSpPr>
              <a:spLocks noChangeShapeType="1"/>
            </p:cNvSpPr>
            <p:nvPr/>
          </p:nvSpPr>
          <p:spPr bwMode="auto">
            <a:xfrm>
              <a:off x="1408" y="1338"/>
              <a:ext cx="1" cy="14"/>
            </a:xfrm>
            <a:prstGeom prst="line">
              <a:avLst/>
            </a:prstGeom>
            <a:noFill/>
            <a:ln w="31750">
              <a:solidFill>
                <a:schemeClr val="tx1"/>
              </a:solidFill>
              <a:round/>
              <a:headEnd/>
              <a:tailEnd/>
            </a:ln>
          </p:spPr>
          <p:txBody>
            <a:bodyPr lIns="0" tIns="0" rIns="0" bIns="0"/>
            <a:lstStyle/>
            <a:p>
              <a:endParaRPr lang="en-US"/>
            </a:p>
          </p:txBody>
        </p:sp>
        <p:sp>
          <p:nvSpPr>
            <p:cNvPr id="8360" name="Rectangle 361"/>
            <p:cNvSpPr>
              <a:spLocks/>
            </p:cNvSpPr>
            <p:nvPr/>
          </p:nvSpPr>
          <p:spPr bwMode="auto">
            <a:xfrm>
              <a:off x="1270" y="1269"/>
              <a:ext cx="96" cy="14"/>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61" name="Freeform 362"/>
            <p:cNvSpPr>
              <a:spLocks/>
            </p:cNvSpPr>
            <p:nvPr/>
          </p:nvSpPr>
          <p:spPr bwMode="auto">
            <a:xfrm>
              <a:off x="1256" y="1297"/>
              <a:ext cx="124"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362" name="Line 363"/>
            <p:cNvSpPr>
              <a:spLocks noChangeShapeType="1"/>
            </p:cNvSpPr>
            <p:nvPr/>
          </p:nvSpPr>
          <p:spPr bwMode="auto">
            <a:xfrm>
              <a:off x="1270" y="1311"/>
              <a:ext cx="13" cy="1"/>
            </a:xfrm>
            <a:prstGeom prst="line">
              <a:avLst/>
            </a:prstGeom>
            <a:noFill/>
            <a:ln w="31750">
              <a:solidFill>
                <a:schemeClr val="tx1"/>
              </a:solidFill>
              <a:round/>
              <a:headEnd/>
              <a:tailEnd/>
            </a:ln>
          </p:spPr>
          <p:txBody>
            <a:bodyPr lIns="0" tIns="0" rIns="0" bIns="0"/>
            <a:lstStyle/>
            <a:p>
              <a:endParaRPr lang="en-US"/>
            </a:p>
          </p:txBody>
        </p:sp>
        <p:sp>
          <p:nvSpPr>
            <p:cNvPr id="8363" name="Line 364"/>
            <p:cNvSpPr>
              <a:spLocks noChangeShapeType="1"/>
            </p:cNvSpPr>
            <p:nvPr/>
          </p:nvSpPr>
          <p:spPr bwMode="auto">
            <a:xfrm>
              <a:off x="1283" y="1297"/>
              <a:ext cx="83" cy="1"/>
            </a:xfrm>
            <a:prstGeom prst="line">
              <a:avLst/>
            </a:prstGeom>
            <a:noFill/>
            <a:ln w="31750">
              <a:solidFill>
                <a:schemeClr val="tx1"/>
              </a:solidFill>
              <a:round/>
              <a:headEnd/>
              <a:tailEnd/>
            </a:ln>
          </p:spPr>
          <p:txBody>
            <a:bodyPr lIns="0" tIns="0" rIns="0" bIns="0"/>
            <a:lstStyle/>
            <a:p>
              <a:endParaRPr lang="en-US"/>
            </a:p>
          </p:txBody>
        </p:sp>
        <p:sp>
          <p:nvSpPr>
            <p:cNvPr id="8364" name="Line 365"/>
            <p:cNvSpPr>
              <a:spLocks noChangeShapeType="1"/>
            </p:cNvSpPr>
            <p:nvPr/>
          </p:nvSpPr>
          <p:spPr bwMode="auto">
            <a:xfrm>
              <a:off x="1270" y="1297"/>
              <a:ext cx="69" cy="1"/>
            </a:xfrm>
            <a:prstGeom prst="line">
              <a:avLst/>
            </a:prstGeom>
            <a:noFill/>
            <a:ln w="31750">
              <a:solidFill>
                <a:schemeClr val="tx1"/>
              </a:solidFill>
              <a:round/>
              <a:headEnd/>
              <a:tailEnd/>
            </a:ln>
          </p:spPr>
          <p:txBody>
            <a:bodyPr lIns="0" tIns="0" rIns="0" bIns="0"/>
            <a:lstStyle/>
            <a:p>
              <a:endParaRPr lang="en-US"/>
            </a:p>
          </p:txBody>
        </p:sp>
        <p:sp>
          <p:nvSpPr>
            <p:cNvPr id="8365" name="Line 366"/>
            <p:cNvSpPr>
              <a:spLocks noChangeShapeType="1"/>
            </p:cNvSpPr>
            <p:nvPr/>
          </p:nvSpPr>
          <p:spPr bwMode="auto">
            <a:xfrm>
              <a:off x="1297" y="1311"/>
              <a:ext cx="55" cy="1"/>
            </a:xfrm>
            <a:prstGeom prst="line">
              <a:avLst/>
            </a:prstGeom>
            <a:noFill/>
            <a:ln w="31750">
              <a:solidFill>
                <a:schemeClr val="tx1"/>
              </a:solidFill>
              <a:round/>
              <a:headEnd/>
              <a:tailEnd/>
            </a:ln>
          </p:spPr>
          <p:txBody>
            <a:bodyPr lIns="0" tIns="0" rIns="0" bIns="0"/>
            <a:lstStyle/>
            <a:p>
              <a:endParaRPr lang="en-US"/>
            </a:p>
          </p:txBody>
        </p:sp>
        <p:sp>
          <p:nvSpPr>
            <p:cNvPr id="8366" name="Line 367"/>
            <p:cNvSpPr>
              <a:spLocks noChangeShapeType="1"/>
            </p:cNvSpPr>
            <p:nvPr/>
          </p:nvSpPr>
          <p:spPr bwMode="auto">
            <a:xfrm>
              <a:off x="1339" y="1297"/>
              <a:ext cx="27" cy="1"/>
            </a:xfrm>
            <a:prstGeom prst="line">
              <a:avLst/>
            </a:prstGeom>
            <a:noFill/>
            <a:ln w="31750">
              <a:solidFill>
                <a:schemeClr val="tx1"/>
              </a:solidFill>
              <a:round/>
              <a:headEnd/>
              <a:tailEnd/>
            </a:ln>
          </p:spPr>
          <p:txBody>
            <a:bodyPr lIns="0" tIns="0" rIns="0" bIns="0"/>
            <a:lstStyle/>
            <a:p>
              <a:endParaRPr lang="en-US"/>
            </a:p>
          </p:txBody>
        </p:sp>
        <p:sp>
          <p:nvSpPr>
            <p:cNvPr id="8367" name="Line 368"/>
            <p:cNvSpPr>
              <a:spLocks noChangeShapeType="1"/>
            </p:cNvSpPr>
            <p:nvPr/>
          </p:nvSpPr>
          <p:spPr bwMode="auto">
            <a:xfrm>
              <a:off x="1366" y="1311"/>
              <a:ext cx="14" cy="1"/>
            </a:xfrm>
            <a:prstGeom prst="line">
              <a:avLst/>
            </a:prstGeom>
            <a:noFill/>
            <a:ln w="31750">
              <a:solidFill>
                <a:schemeClr val="tx1"/>
              </a:solidFill>
              <a:round/>
              <a:headEnd/>
              <a:tailEnd/>
            </a:ln>
          </p:spPr>
          <p:txBody>
            <a:bodyPr lIns="0" tIns="0" rIns="0" bIns="0"/>
            <a:lstStyle/>
            <a:p>
              <a:endParaRPr lang="en-US"/>
            </a:p>
          </p:txBody>
        </p:sp>
        <p:sp>
          <p:nvSpPr>
            <p:cNvPr id="8368" name="Rectangle 369"/>
            <p:cNvSpPr>
              <a:spLocks/>
            </p:cNvSpPr>
            <p:nvPr/>
          </p:nvSpPr>
          <p:spPr bwMode="auto">
            <a:xfrm>
              <a:off x="1311" y="1200"/>
              <a:ext cx="28" cy="28"/>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69" name="Rectangle 370"/>
            <p:cNvSpPr>
              <a:spLocks/>
            </p:cNvSpPr>
            <p:nvPr/>
          </p:nvSpPr>
          <p:spPr bwMode="auto">
            <a:xfrm>
              <a:off x="1311" y="1200"/>
              <a:ext cx="41" cy="42"/>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370" name="Freeform 371"/>
            <p:cNvSpPr>
              <a:spLocks/>
            </p:cNvSpPr>
            <p:nvPr/>
          </p:nvSpPr>
          <p:spPr bwMode="auto">
            <a:xfrm>
              <a:off x="1546" y="1283"/>
              <a:ext cx="41" cy="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5498"/>
                  </a:lnTo>
                  <a:lnTo>
                    <a:pt x="21600" y="21600"/>
                  </a:lnTo>
                </a:path>
              </a:pathLst>
            </a:custGeom>
            <a:noFill/>
            <a:ln w="31750">
              <a:solidFill>
                <a:schemeClr val="tx1"/>
              </a:solidFill>
              <a:round/>
              <a:headEnd/>
              <a:tailEnd/>
            </a:ln>
          </p:spPr>
          <p:txBody>
            <a:bodyPr lIns="0" tIns="0" rIns="0" bIns="0"/>
            <a:lstStyle/>
            <a:p>
              <a:endParaRPr lang="en-US"/>
            </a:p>
          </p:txBody>
        </p:sp>
        <p:sp>
          <p:nvSpPr>
            <p:cNvPr id="8371" name="AutoShape 372"/>
            <p:cNvSpPr>
              <a:spLocks/>
            </p:cNvSpPr>
            <p:nvPr/>
          </p:nvSpPr>
          <p:spPr bwMode="auto">
            <a:xfrm>
              <a:off x="1435" y="1186"/>
              <a:ext cx="124" cy="83"/>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72" name="AutoShape 373"/>
            <p:cNvSpPr>
              <a:spLocks/>
            </p:cNvSpPr>
            <p:nvPr/>
          </p:nvSpPr>
          <p:spPr bwMode="auto">
            <a:xfrm>
              <a:off x="1421" y="1173"/>
              <a:ext cx="152" cy="110"/>
            </a:xfrm>
            <a:prstGeom prst="roundRect">
              <a:avLst>
                <a:gd name="adj" fmla="val 40449"/>
              </a:avLst>
            </a:prstGeom>
            <a:noFill/>
            <a:ln w="53975">
              <a:solidFill>
                <a:srgbClr val="CF924C"/>
              </a:solidFill>
              <a:round/>
              <a:headEnd/>
              <a:tailEnd/>
            </a:ln>
          </p:spPr>
          <p:txBody>
            <a:bodyPr lIns="0" tIns="0" rIns="0" bIns="0"/>
            <a:lstStyle/>
            <a:p>
              <a:pPr eaLnBrk="1" hangingPunct="1"/>
              <a:endParaRPr lang="en-GB" altLang="en-US"/>
            </a:p>
          </p:txBody>
        </p:sp>
        <p:sp>
          <p:nvSpPr>
            <p:cNvPr id="8373" name="Rectangle 374"/>
            <p:cNvSpPr>
              <a:spLocks/>
            </p:cNvSpPr>
            <p:nvPr/>
          </p:nvSpPr>
          <p:spPr bwMode="auto">
            <a:xfrm>
              <a:off x="1463" y="1214"/>
              <a:ext cx="83"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74" name="Rectangle 375"/>
            <p:cNvSpPr>
              <a:spLocks/>
            </p:cNvSpPr>
            <p:nvPr/>
          </p:nvSpPr>
          <p:spPr bwMode="auto">
            <a:xfrm>
              <a:off x="1463" y="1214"/>
              <a:ext cx="96"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75" name="Freeform 376"/>
            <p:cNvSpPr>
              <a:spLocks/>
            </p:cNvSpPr>
            <p:nvPr/>
          </p:nvSpPr>
          <p:spPr bwMode="auto">
            <a:xfrm>
              <a:off x="1573" y="1338"/>
              <a:ext cx="28"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0"/>
                  </a:lnTo>
                  <a:lnTo>
                    <a:pt x="21600" y="10800"/>
                  </a:lnTo>
                  <a:lnTo>
                    <a:pt x="10800" y="21600"/>
                  </a:lnTo>
                  <a:lnTo>
                    <a:pt x="0" y="10800"/>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76" name="Picture 377"/>
            <p:cNvPicPr>
              <a:picLocks noChangeArrowheads="1"/>
            </p:cNvPicPr>
            <p:nvPr/>
          </p:nvPicPr>
          <p:blipFill>
            <a:blip r:embed="rId3"/>
            <a:srcRect/>
            <a:stretch>
              <a:fillRect/>
            </a:stretch>
          </p:blipFill>
          <p:spPr bwMode="auto">
            <a:xfrm>
              <a:off x="1463" y="1214"/>
              <a:ext cx="69" cy="28"/>
            </a:xfrm>
            <a:prstGeom prst="rect">
              <a:avLst/>
            </a:prstGeom>
            <a:noFill/>
            <a:ln w="9525">
              <a:noFill/>
              <a:miter lim="800000"/>
              <a:headEnd/>
              <a:tailEnd/>
            </a:ln>
          </p:spPr>
        </p:pic>
        <p:sp>
          <p:nvSpPr>
            <p:cNvPr id="8377" name="Line 378"/>
            <p:cNvSpPr>
              <a:spLocks noChangeShapeType="1"/>
            </p:cNvSpPr>
            <p:nvPr/>
          </p:nvSpPr>
          <p:spPr bwMode="auto">
            <a:xfrm>
              <a:off x="1573" y="1338"/>
              <a:ext cx="1" cy="14"/>
            </a:xfrm>
            <a:prstGeom prst="line">
              <a:avLst/>
            </a:prstGeom>
            <a:noFill/>
            <a:ln w="31750">
              <a:solidFill>
                <a:schemeClr val="tx1"/>
              </a:solidFill>
              <a:round/>
              <a:headEnd/>
              <a:tailEnd/>
            </a:ln>
          </p:spPr>
          <p:txBody>
            <a:bodyPr lIns="0" tIns="0" rIns="0" bIns="0"/>
            <a:lstStyle/>
            <a:p>
              <a:endParaRPr lang="en-US"/>
            </a:p>
          </p:txBody>
        </p:sp>
        <p:sp>
          <p:nvSpPr>
            <p:cNvPr id="8378" name="Line 379"/>
            <p:cNvSpPr>
              <a:spLocks noChangeShapeType="1"/>
            </p:cNvSpPr>
            <p:nvPr/>
          </p:nvSpPr>
          <p:spPr bwMode="auto">
            <a:xfrm>
              <a:off x="1587" y="1338"/>
              <a:ext cx="1" cy="14"/>
            </a:xfrm>
            <a:prstGeom prst="line">
              <a:avLst/>
            </a:prstGeom>
            <a:noFill/>
            <a:ln w="31750">
              <a:solidFill>
                <a:schemeClr val="tx1"/>
              </a:solidFill>
              <a:round/>
              <a:headEnd/>
              <a:tailEnd/>
            </a:ln>
          </p:spPr>
          <p:txBody>
            <a:bodyPr lIns="0" tIns="0" rIns="0" bIns="0"/>
            <a:lstStyle/>
            <a:p>
              <a:endParaRPr lang="en-US"/>
            </a:p>
          </p:txBody>
        </p:sp>
        <p:sp>
          <p:nvSpPr>
            <p:cNvPr id="8379" name="Line 380"/>
            <p:cNvSpPr>
              <a:spLocks noChangeShapeType="1"/>
            </p:cNvSpPr>
            <p:nvPr/>
          </p:nvSpPr>
          <p:spPr bwMode="auto">
            <a:xfrm>
              <a:off x="1587" y="1338"/>
              <a:ext cx="1" cy="14"/>
            </a:xfrm>
            <a:prstGeom prst="line">
              <a:avLst/>
            </a:prstGeom>
            <a:noFill/>
            <a:ln w="31750">
              <a:solidFill>
                <a:schemeClr val="tx1"/>
              </a:solidFill>
              <a:round/>
              <a:headEnd/>
              <a:tailEnd/>
            </a:ln>
          </p:spPr>
          <p:txBody>
            <a:bodyPr lIns="0" tIns="0" rIns="0" bIns="0"/>
            <a:lstStyle/>
            <a:p>
              <a:endParaRPr lang="en-US"/>
            </a:p>
          </p:txBody>
        </p:sp>
        <p:sp>
          <p:nvSpPr>
            <p:cNvPr id="8380" name="Rectangle 381"/>
            <p:cNvSpPr>
              <a:spLocks/>
            </p:cNvSpPr>
            <p:nvPr/>
          </p:nvSpPr>
          <p:spPr bwMode="auto">
            <a:xfrm>
              <a:off x="1449" y="1269"/>
              <a:ext cx="97" cy="14"/>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81" name="Freeform 382"/>
            <p:cNvSpPr>
              <a:spLocks/>
            </p:cNvSpPr>
            <p:nvPr/>
          </p:nvSpPr>
          <p:spPr bwMode="auto">
            <a:xfrm>
              <a:off x="1435" y="1297"/>
              <a:ext cx="124"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382" name="Line 383"/>
            <p:cNvSpPr>
              <a:spLocks noChangeShapeType="1"/>
            </p:cNvSpPr>
            <p:nvPr/>
          </p:nvSpPr>
          <p:spPr bwMode="auto">
            <a:xfrm>
              <a:off x="1449" y="1311"/>
              <a:ext cx="14" cy="1"/>
            </a:xfrm>
            <a:prstGeom prst="line">
              <a:avLst/>
            </a:prstGeom>
            <a:noFill/>
            <a:ln w="31750">
              <a:solidFill>
                <a:schemeClr val="tx1"/>
              </a:solidFill>
              <a:round/>
              <a:headEnd/>
              <a:tailEnd/>
            </a:ln>
          </p:spPr>
          <p:txBody>
            <a:bodyPr lIns="0" tIns="0" rIns="0" bIns="0"/>
            <a:lstStyle/>
            <a:p>
              <a:endParaRPr lang="en-US"/>
            </a:p>
          </p:txBody>
        </p:sp>
        <p:sp>
          <p:nvSpPr>
            <p:cNvPr id="8383" name="Line 384"/>
            <p:cNvSpPr>
              <a:spLocks noChangeShapeType="1"/>
            </p:cNvSpPr>
            <p:nvPr/>
          </p:nvSpPr>
          <p:spPr bwMode="auto">
            <a:xfrm>
              <a:off x="1463" y="1297"/>
              <a:ext cx="83" cy="1"/>
            </a:xfrm>
            <a:prstGeom prst="line">
              <a:avLst/>
            </a:prstGeom>
            <a:noFill/>
            <a:ln w="31750">
              <a:solidFill>
                <a:schemeClr val="tx1"/>
              </a:solidFill>
              <a:round/>
              <a:headEnd/>
              <a:tailEnd/>
            </a:ln>
          </p:spPr>
          <p:txBody>
            <a:bodyPr lIns="0" tIns="0" rIns="0" bIns="0"/>
            <a:lstStyle/>
            <a:p>
              <a:endParaRPr lang="en-US"/>
            </a:p>
          </p:txBody>
        </p:sp>
        <p:sp>
          <p:nvSpPr>
            <p:cNvPr id="8384" name="Line 385"/>
            <p:cNvSpPr>
              <a:spLocks noChangeShapeType="1"/>
            </p:cNvSpPr>
            <p:nvPr/>
          </p:nvSpPr>
          <p:spPr bwMode="auto">
            <a:xfrm>
              <a:off x="1449" y="1297"/>
              <a:ext cx="69" cy="1"/>
            </a:xfrm>
            <a:prstGeom prst="line">
              <a:avLst/>
            </a:prstGeom>
            <a:noFill/>
            <a:ln w="31750">
              <a:solidFill>
                <a:schemeClr val="tx1"/>
              </a:solidFill>
              <a:round/>
              <a:headEnd/>
              <a:tailEnd/>
            </a:ln>
          </p:spPr>
          <p:txBody>
            <a:bodyPr lIns="0" tIns="0" rIns="0" bIns="0"/>
            <a:lstStyle/>
            <a:p>
              <a:endParaRPr lang="en-US"/>
            </a:p>
          </p:txBody>
        </p:sp>
        <p:sp>
          <p:nvSpPr>
            <p:cNvPr id="8385" name="Line 386"/>
            <p:cNvSpPr>
              <a:spLocks noChangeShapeType="1"/>
            </p:cNvSpPr>
            <p:nvPr/>
          </p:nvSpPr>
          <p:spPr bwMode="auto">
            <a:xfrm>
              <a:off x="1477" y="1311"/>
              <a:ext cx="55" cy="1"/>
            </a:xfrm>
            <a:prstGeom prst="line">
              <a:avLst/>
            </a:prstGeom>
            <a:noFill/>
            <a:ln w="31750">
              <a:solidFill>
                <a:schemeClr val="tx1"/>
              </a:solidFill>
              <a:round/>
              <a:headEnd/>
              <a:tailEnd/>
            </a:ln>
          </p:spPr>
          <p:txBody>
            <a:bodyPr lIns="0" tIns="0" rIns="0" bIns="0"/>
            <a:lstStyle/>
            <a:p>
              <a:endParaRPr lang="en-US"/>
            </a:p>
          </p:txBody>
        </p:sp>
        <p:sp>
          <p:nvSpPr>
            <p:cNvPr id="8386" name="Line 387"/>
            <p:cNvSpPr>
              <a:spLocks noChangeShapeType="1"/>
            </p:cNvSpPr>
            <p:nvPr/>
          </p:nvSpPr>
          <p:spPr bwMode="auto">
            <a:xfrm>
              <a:off x="1518" y="1297"/>
              <a:ext cx="28" cy="1"/>
            </a:xfrm>
            <a:prstGeom prst="line">
              <a:avLst/>
            </a:prstGeom>
            <a:noFill/>
            <a:ln w="31750">
              <a:solidFill>
                <a:schemeClr val="tx1"/>
              </a:solidFill>
              <a:round/>
              <a:headEnd/>
              <a:tailEnd/>
            </a:ln>
          </p:spPr>
          <p:txBody>
            <a:bodyPr lIns="0" tIns="0" rIns="0" bIns="0"/>
            <a:lstStyle/>
            <a:p>
              <a:endParaRPr lang="en-US"/>
            </a:p>
          </p:txBody>
        </p:sp>
        <p:sp>
          <p:nvSpPr>
            <p:cNvPr id="8387" name="Line 388"/>
            <p:cNvSpPr>
              <a:spLocks noChangeShapeType="1"/>
            </p:cNvSpPr>
            <p:nvPr/>
          </p:nvSpPr>
          <p:spPr bwMode="auto">
            <a:xfrm>
              <a:off x="1546" y="1311"/>
              <a:ext cx="13" cy="1"/>
            </a:xfrm>
            <a:prstGeom prst="line">
              <a:avLst/>
            </a:prstGeom>
            <a:noFill/>
            <a:ln w="31750">
              <a:solidFill>
                <a:schemeClr val="tx1"/>
              </a:solidFill>
              <a:round/>
              <a:headEnd/>
              <a:tailEnd/>
            </a:ln>
          </p:spPr>
          <p:txBody>
            <a:bodyPr lIns="0" tIns="0" rIns="0" bIns="0"/>
            <a:lstStyle/>
            <a:p>
              <a:endParaRPr lang="en-US"/>
            </a:p>
          </p:txBody>
        </p:sp>
        <p:sp>
          <p:nvSpPr>
            <p:cNvPr id="8388" name="Rectangle 389"/>
            <p:cNvSpPr>
              <a:spLocks/>
            </p:cNvSpPr>
            <p:nvPr/>
          </p:nvSpPr>
          <p:spPr bwMode="auto">
            <a:xfrm>
              <a:off x="1490" y="1200"/>
              <a:ext cx="28" cy="28"/>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89" name="Rectangle 390"/>
            <p:cNvSpPr>
              <a:spLocks/>
            </p:cNvSpPr>
            <p:nvPr/>
          </p:nvSpPr>
          <p:spPr bwMode="auto">
            <a:xfrm>
              <a:off x="1490" y="1200"/>
              <a:ext cx="42" cy="42"/>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390" name="Freeform 391"/>
            <p:cNvSpPr>
              <a:spLocks/>
            </p:cNvSpPr>
            <p:nvPr/>
          </p:nvSpPr>
          <p:spPr bwMode="auto">
            <a:xfrm>
              <a:off x="4678" y="1945"/>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391" name="AutoShape 392"/>
            <p:cNvSpPr>
              <a:spLocks/>
            </p:cNvSpPr>
            <p:nvPr/>
          </p:nvSpPr>
          <p:spPr bwMode="auto">
            <a:xfrm>
              <a:off x="4567" y="1863"/>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392" name="AutoShape 393"/>
            <p:cNvSpPr>
              <a:spLocks/>
            </p:cNvSpPr>
            <p:nvPr/>
          </p:nvSpPr>
          <p:spPr bwMode="auto">
            <a:xfrm>
              <a:off x="4554" y="1849"/>
              <a:ext cx="151" cy="96"/>
            </a:xfrm>
            <a:prstGeom prst="roundRect">
              <a:avLst>
                <a:gd name="adj" fmla="val 39065"/>
              </a:avLst>
            </a:prstGeom>
            <a:noFill/>
            <a:ln w="53975">
              <a:solidFill>
                <a:srgbClr val="CF924C"/>
              </a:solidFill>
              <a:round/>
              <a:headEnd/>
              <a:tailEnd/>
            </a:ln>
          </p:spPr>
          <p:txBody>
            <a:bodyPr lIns="0" tIns="0" rIns="0" bIns="0"/>
            <a:lstStyle/>
            <a:p>
              <a:pPr eaLnBrk="1" hangingPunct="1"/>
              <a:endParaRPr lang="en-GB" altLang="en-US"/>
            </a:p>
          </p:txBody>
        </p:sp>
        <p:sp>
          <p:nvSpPr>
            <p:cNvPr id="8393" name="Rectangle 394"/>
            <p:cNvSpPr>
              <a:spLocks/>
            </p:cNvSpPr>
            <p:nvPr/>
          </p:nvSpPr>
          <p:spPr bwMode="auto">
            <a:xfrm>
              <a:off x="4595" y="1876"/>
              <a:ext cx="83"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394" name="Rectangle 395"/>
            <p:cNvSpPr>
              <a:spLocks/>
            </p:cNvSpPr>
            <p:nvPr/>
          </p:nvSpPr>
          <p:spPr bwMode="auto">
            <a:xfrm>
              <a:off x="4595" y="1876"/>
              <a:ext cx="96" cy="56"/>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395" name="Freeform 396"/>
            <p:cNvSpPr>
              <a:spLocks/>
            </p:cNvSpPr>
            <p:nvPr/>
          </p:nvSpPr>
          <p:spPr bwMode="auto">
            <a:xfrm>
              <a:off x="4705" y="2001"/>
              <a:ext cx="28"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6849"/>
                  </a:lnTo>
                  <a:lnTo>
                    <a:pt x="21600" y="14224"/>
                  </a:lnTo>
                  <a:lnTo>
                    <a:pt x="10800" y="21600"/>
                  </a:lnTo>
                  <a:lnTo>
                    <a:pt x="0" y="14224"/>
                  </a:lnTo>
                  <a:lnTo>
                    <a:pt x="0" y="6849"/>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396" name="Picture 397"/>
            <p:cNvPicPr>
              <a:picLocks noChangeArrowheads="1"/>
            </p:cNvPicPr>
            <p:nvPr/>
          </p:nvPicPr>
          <p:blipFill>
            <a:blip r:embed="rId3"/>
            <a:srcRect/>
            <a:stretch>
              <a:fillRect/>
            </a:stretch>
          </p:blipFill>
          <p:spPr bwMode="auto">
            <a:xfrm>
              <a:off x="4595" y="1876"/>
              <a:ext cx="69" cy="42"/>
            </a:xfrm>
            <a:prstGeom prst="rect">
              <a:avLst/>
            </a:prstGeom>
            <a:noFill/>
            <a:ln w="9525">
              <a:noFill/>
              <a:miter lim="800000"/>
              <a:headEnd/>
              <a:tailEnd/>
            </a:ln>
          </p:spPr>
        </p:pic>
        <p:sp>
          <p:nvSpPr>
            <p:cNvPr id="8397" name="Rectangle 398"/>
            <p:cNvSpPr>
              <a:spLocks/>
            </p:cNvSpPr>
            <p:nvPr/>
          </p:nvSpPr>
          <p:spPr bwMode="auto">
            <a:xfrm>
              <a:off x="4581" y="1932"/>
              <a:ext cx="97"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398" name="Freeform 399"/>
            <p:cNvSpPr>
              <a:spLocks/>
            </p:cNvSpPr>
            <p:nvPr/>
          </p:nvSpPr>
          <p:spPr bwMode="auto">
            <a:xfrm>
              <a:off x="4567" y="1959"/>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399" name="Line 400"/>
            <p:cNvSpPr>
              <a:spLocks noChangeShapeType="1"/>
            </p:cNvSpPr>
            <p:nvPr/>
          </p:nvSpPr>
          <p:spPr bwMode="auto">
            <a:xfrm>
              <a:off x="4581" y="1973"/>
              <a:ext cx="14" cy="1"/>
            </a:xfrm>
            <a:prstGeom prst="line">
              <a:avLst/>
            </a:prstGeom>
            <a:noFill/>
            <a:ln w="31750">
              <a:solidFill>
                <a:schemeClr val="tx1"/>
              </a:solidFill>
              <a:round/>
              <a:headEnd/>
              <a:tailEnd/>
            </a:ln>
          </p:spPr>
          <p:txBody>
            <a:bodyPr lIns="0" tIns="0" rIns="0" bIns="0"/>
            <a:lstStyle/>
            <a:p>
              <a:endParaRPr lang="en-US"/>
            </a:p>
          </p:txBody>
        </p:sp>
        <p:sp>
          <p:nvSpPr>
            <p:cNvPr id="8400" name="Line 401"/>
            <p:cNvSpPr>
              <a:spLocks noChangeShapeType="1"/>
            </p:cNvSpPr>
            <p:nvPr/>
          </p:nvSpPr>
          <p:spPr bwMode="auto">
            <a:xfrm>
              <a:off x="4595" y="1959"/>
              <a:ext cx="83" cy="1"/>
            </a:xfrm>
            <a:prstGeom prst="line">
              <a:avLst/>
            </a:prstGeom>
            <a:noFill/>
            <a:ln w="31750">
              <a:solidFill>
                <a:schemeClr val="tx1"/>
              </a:solidFill>
              <a:round/>
              <a:headEnd/>
              <a:tailEnd/>
            </a:ln>
          </p:spPr>
          <p:txBody>
            <a:bodyPr lIns="0" tIns="0" rIns="0" bIns="0"/>
            <a:lstStyle/>
            <a:p>
              <a:endParaRPr lang="en-US"/>
            </a:p>
          </p:txBody>
        </p:sp>
        <p:sp>
          <p:nvSpPr>
            <p:cNvPr id="8401" name="Line 402"/>
            <p:cNvSpPr>
              <a:spLocks noChangeShapeType="1"/>
            </p:cNvSpPr>
            <p:nvPr/>
          </p:nvSpPr>
          <p:spPr bwMode="auto">
            <a:xfrm>
              <a:off x="4581" y="1973"/>
              <a:ext cx="69" cy="1"/>
            </a:xfrm>
            <a:prstGeom prst="line">
              <a:avLst/>
            </a:prstGeom>
            <a:noFill/>
            <a:ln w="31750">
              <a:solidFill>
                <a:schemeClr val="tx1"/>
              </a:solidFill>
              <a:round/>
              <a:headEnd/>
              <a:tailEnd/>
            </a:ln>
          </p:spPr>
          <p:txBody>
            <a:bodyPr lIns="0" tIns="0" rIns="0" bIns="0"/>
            <a:lstStyle/>
            <a:p>
              <a:endParaRPr lang="en-US"/>
            </a:p>
          </p:txBody>
        </p:sp>
        <p:sp>
          <p:nvSpPr>
            <p:cNvPr id="8402" name="Line 403"/>
            <p:cNvSpPr>
              <a:spLocks noChangeShapeType="1"/>
            </p:cNvSpPr>
            <p:nvPr/>
          </p:nvSpPr>
          <p:spPr bwMode="auto">
            <a:xfrm>
              <a:off x="4609" y="1973"/>
              <a:ext cx="55" cy="1"/>
            </a:xfrm>
            <a:prstGeom prst="line">
              <a:avLst/>
            </a:prstGeom>
            <a:noFill/>
            <a:ln w="31750">
              <a:solidFill>
                <a:schemeClr val="tx1"/>
              </a:solidFill>
              <a:round/>
              <a:headEnd/>
              <a:tailEnd/>
            </a:ln>
          </p:spPr>
          <p:txBody>
            <a:bodyPr lIns="0" tIns="0" rIns="0" bIns="0"/>
            <a:lstStyle/>
            <a:p>
              <a:endParaRPr lang="en-US"/>
            </a:p>
          </p:txBody>
        </p:sp>
        <p:sp>
          <p:nvSpPr>
            <p:cNvPr id="8403" name="Freeform 404"/>
            <p:cNvSpPr>
              <a:spLocks/>
            </p:cNvSpPr>
            <p:nvPr/>
          </p:nvSpPr>
          <p:spPr bwMode="auto">
            <a:xfrm>
              <a:off x="4650" y="1973"/>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751" y="14751"/>
                  </a:lnTo>
                  <a:lnTo>
                    <a:pt x="21600" y="21600"/>
                  </a:lnTo>
                </a:path>
              </a:pathLst>
            </a:custGeom>
            <a:noFill/>
            <a:ln w="31750">
              <a:solidFill>
                <a:schemeClr val="tx1"/>
              </a:solidFill>
              <a:round/>
              <a:headEnd/>
              <a:tailEnd/>
            </a:ln>
          </p:spPr>
          <p:txBody>
            <a:bodyPr lIns="0" tIns="0" rIns="0" bIns="0"/>
            <a:lstStyle/>
            <a:p>
              <a:endParaRPr lang="en-US"/>
            </a:p>
          </p:txBody>
        </p:sp>
        <p:sp>
          <p:nvSpPr>
            <p:cNvPr id="8404" name="Rectangle 405"/>
            <p:cNvSpPr>
              <a:spLocks/>
            </p:cNvSpPr>
            <p:nvPr/>
          </p:nvSpPr>
          <p:spPr bwMode="auto">
            <a:xfrm>
              <a:off x="4622" y="1863"/>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05" name="Rectangle 406"/>
            <p:cNvSpPr>
              <a:spLocks/>
            </p:cNvSpPr>
            <p:nvPr/>
          </p:nvSpPr>
          <p:spPr bwMode="auto">
            <a:xfrm>
              <a:off x="4622" y="1863"/>
              <a:ext cx="42"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406" name="Freeform 407"/>
            <p:cNvSpPr>
              <a:spLocks/>
            </p:cNvSpPr>
            <p:nvPr/>
          </p:nvSpPr>
          <p:spPr bwMode="auto">
            <a:xfrm>
              <a:off x="4857" y="1945"/>
              <a:ext cx="4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407" name="AutoShape 408"/>
            <p:cNvSpPr>
              <a:spLocks/>
            </p:cNvSpPr>
            <p:nvPr/>
          </p:nvSpPr>
          <p:spPr bwMode="auto">
            <a:xfrm>
              <a:off x="4747" y="1863"/>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408" name="AutoShape 409"/>
            <p:cNvSpPr>
              <a:spLocks/>
            </p:cNvSpPr>
            <p:nvPr/>
          </p:nvSpPr>
          <p:spPr bwMode="auto">
            <a:xfrm>
              <a:off x="4733" y="1849"/>
              <a:ext cx="152" cy="96"/>
            </a:xfrm>
            <a:prstGeom prst="roundRect">
              <a:avLst>
                <a:gd name="adj" fmla="val 39065"/>
              </a:avLst>
            </a:prstGeom>
            <a:noFill/>
            <a:ln w="53975">
              <a:solidFill>
                <a:srgbClr val="CF924C"/>
              </a:solidFill>
              <a:round/>
              <a:headEnd/>
              <a:tailEnd/>
            </a:ln>
          </p:spPr>
          <p:txBody>
            <a:bodyPr lIns="0" tIns="0" rIns="0" bIns="0"/>
            <a:lstStyle/>
            <a:p>
              <a:pPr eaLnBrk="1" hangingPunct="1"/>
              <a:endParaRPr lang="en-GB" altLang="en-US"/>
            </a:p>
          </p:txBody>
        </p:sp>
        <p:sp>
          <p:nvSpPr>
            <p:cNvPr id="8409" name="Rectangle 410"/>
            <p:cNvSpPr>
              <a:spLocks/>
            </p:cNvSpPr>
            <p:nvPr/>
          </p:nvSpPr>
          <p:spPr bwMode="auto">
            <a:xfrm>
              <a:off x="4774" y="1876"/>
              <a:ext cx="83"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10" name="Rectangle 411"/>
            <p:cNvSpPr>
              <a:spLocks/>
            </p:cNvSpPr>
            <p:nvPr/>
          </p:nvSpPr>
          <p:spPr bwMode="auto">
            <a:xfrm>
              <a:off x="4774" y="1876"/>
              <a:ext cx="97" cy="56"/>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411" name="Freeform 412"/>
            <p:cNvSpPr>
              <a:spLocks/>
            </p:cNvSpPr>
            <p:nvPr/>
          </p:nvSpPr>
          <p:spPr bwMode="auto">
            <a:xfrm>
              <a:off x="4885" y="2001"/>
              <a:ext cx="27"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400" y="0"/>
                  </a:moveTo>
                  <a:lnTo>
                    <a:pt x="10400" y="0"/>
                  </a:lnTo>
                  <a:lnTo>
                    <a:pt x="21600" y="6849"/>
                  </a:lnTo>
                  <a:lnTo>
                    <a:pt x="21600" y="14224"/>
                  </a:lnTo>
                  <a:lnTo>
                    <a:pt x="10400" y="21600"/>
                  </a:lnTo>
                  <a:lnTo>
                    <a:pt x="0" y="14224"/>
                  </a:lnTo>
                  <a:lnTo>
                    <a:pt x="0" y="6849"/>
                  </a:lnTo>
                  <a:lnTo>
                    <a:pt x="0" y="0"/>
                  </a:lnTo>
                  <a:lnTo>
                    <a:pt x="10400" y="0"/>
                  </a:lnTo>
                  <a:close/>
                  <a:moveTo>
                    <a:pt x="104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412" name="Picture 413"/>
            <p:cNvPicPr>
              <a:picLocks noChangeArrowheads="1"/>
            </p:cNvPicPr>
            <p:nvPr/>
          </p:nvPicPr>
          <p:blipFill>
            <a:blip r:embed="rId3"/>
            <a:srcRect/>
            <a:stretch>
              <a:fillRect/>
            </a:stretch>
          </p:blipFill>
          <p:spPr bwMode="auto">
            <a:xfrm>
              <a:off x="4774" y="1876"/>
              <a:ext cx="69" cy="42"/>
            </a:xfrm>
            <a:prstGeom prst="rect">
              <a:avLst/>
            </a:prstGeom>
            <a:noFill/>
            <a:ln w="9525">
              <a:noFill/>
              <a:miter lim="800000"/>
              <a:headEnd/>
              <a:tailEnd/>
            </a:ln>
          </p:spPr>
        </p:pic>
        <p:sp>
          <p:nvSpPr>
            <p:cNvPr id="8413" name="Rectangle 414"/>
            <p:cNvSpPr>
              <a:spLocks/>
            </p:cNvSpPr>
            <p:nvPr/>
          </p:nvSpPr>
          <p:spPr bwMode="auto">
            <a:xfrm>
              <a:off x="4760" y="1932"/>
              <a:ext cx="97"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414" name="Freeform 415"/>
            <p:cNvSpPr>
              <a:spLocks/>
            </p:cNvSpPr>
            <p:nvPr/>
          </p:nvSpPr>
          <p:spPr bwMode="auto">
            <a:xfrm>
              <a:off x="4747" y="1959"/>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265" y="0"/>
                  </a:moveTo>
                  <a:lnTo>
                    <a:pt x="0" y="21600"/>
                  </a:lnTo>
                  <a:lnTo>
                    <a:pt x="21600" y="21600"/>
                  </a:lnTo>
                  <a:lnTo>
                    <a:pt x="21600" y="0"/>
                  </a:lnTo>
                  <a:lnTo>
                    <a:pt x="2265" y="0"/>
                  </a:lnTo>
                  <a:close/>
                  <a:moveTo>
                    <a:pt x="2265" y="0"/>
                  </a:moveTo>
                </a:path>
              </a:pathLst>
            </a:custGeom>
            <a:noFill/>
            <a:ln w="31750">
              <a:solidFill>
                <a:srgbClr val="D9AA73"/>
              </a:solidFill>
              <a:round/>
              <a:headEnd/>
              <a:tailEnd/>
            </a:ln>
          </p:spPr>
          <p:txBody>
            <a:bodyPr lIns="0" tIns="0" rIns="0" bIns="0"/>
            <a:lstStyle/>
            <a:p>
              <a:endParaRPr lang="en-US"/>
            </a:p>
          </p:txBody>
        </p:sp>
        <p:sp>
          <p:nvSpPr>
            <p:cNvPr id="8415" name="Line 416"/>
            <p:cNvSpPr>
              <a:spLocks noChangeShapeType="1"/>
            </p:cNvSpPr>
            <p:nvPr/>
          </p:nvSpPr>
          <p:spPr bwMode="auto">
            <a:xfrm>
              <a:off x="4760" y="1973"/>
              <a:ext cx="14" cy="1"/>
            </a:xfrm>
            <a:prstGeom prst="line">
              <a:avLst/>
            </a:prstGeom>
            <a:noFill/>
            <a:ln w="31750">
              <a:solidFill>
                <a:schemeClr val="tx1"/>
              </a:solidFill>
              <a:round/>
              <a:headEnd/>
              <a:tailEnd/>
            </a:ln>
          </p:spPr>
          <p:txBody>
            <a:bodyPr lIns="0" tIns="0" rIns="0" bIns="0"/>
            <a:lstStyle/>
            <a:p>
              <a:endParaRPr lang="en-US"/>
            </a:p>
          </p:txBody>
        </p:sp>
        <p:sp>
          <p:nvSpPr>
            <p:cNvPr id="8416" name="Line 417"/>
            <p:cNvSpPr>
              <a:spLocks noChangeShapeType="1"/>
            </p:cNvSpPr>
            <p:nvPr/>
          </p:nvSpPr>
          <p:spPr bwMode="auto">
            <a:xfrm>
              <a:off x="4774" y="1959"/>
              <a:ext cx="83" cy="1"/>
            </a:xfrm>
            <a:prstGeom prst="line">
              <a:avLst/>
            </a:prstGeom>
            <a:noFill/>
            <a:ln w="31750">
              <a:solidFill>
                <a:schemeClr val="tx1"/>
              </a:solidFill>
              <a:round/>
              <a:headEnd/>
              <a:tailEnd/>
            </a:ln>
          </p:spPr>
          <p:txBody>
            <a:bodyPr lIns="0" tIns="0" rIns="0" bIns="0"/>
            <a:lstStyle/>
            <a:p>
              <a:endParaRPr lang="en-US"/>
            </a:p>
          </p:txBody>
        </p:sp>
        <p:sp>
          <p:nvSpPr>
            <p:cNvPr id="8417" name="Line 418"/>
            <p:cNvSpPr>
              <a:spLocks noChangeShapeType="1"/>
            </p:cNvSpPr>
            <p:nvPr/>
          </p:nvSpPr>
          <p:spPr bwMode="auto">
            <a:xfrm>
              <a:off x="4760" y="1973"/>
              <a:ext cx="69" cy="1"/>
            </a:xfrm>
            <a:prstGeom prst="line">
              <a:avLst/>
            </a:prstGeom>
            <a:noFill/>
            <a:ln w="31750">
              <a:solidFill>
                <a:schemeClr val="tx1"/>
              </a:solidFill>
              <a:round/>
              <a:headEnd/>
              <a:tailEnd/>
            </a:ln>
          </p:spPr>
          <p:txBody>
            <a:bodyPr lIns="0" tIns="0" rIns="0" bIns="0"/>
            <a:lstStyle/>
            <a:p>
              <a:endParaRPr lang="en-US"/>
            </a:p>
          </p:txBody>
        </p:sp>
        <p:sp>
          <p:nvSpPr>
            <p:cNvPr id="8418" name="Line 419"/>
            <p:cNvSpPr>
              <a:spLocks noChangeShapeType="1"/>
            </p:cNvSpPr>
            <p:nvPr/>
          </p:nvSpPr>
          <p:spPr bwMode="auto">
            <a:xfrm>
              <a:off x="4788" y="1973"/>
              <a:ext cx="55" cy="1"/>
            </a:xfrm>
            <a:prstGeom prst="line">
              <a:avLst/>
            </a:prstGeom>
            <a:noFill/>
            <a:ln w="31750">
              <a:solidFill>
                <a:schemeClr val="tx1"/>
              </a:solidFill>
              <a:round/>
              <a:headEnd/>
              <a:tailEnd/>
            </a:ln>
          </p:spPr>
          <p:txBody>
            <a:bodyPr lIns="0" tIns="0" rIns="0" bIns="0"/>
            <a:lstStyle/>
            <a:p>
              <a:endParaRPr lang="en-US"/>
            </a:p>
          </p:txBody>
        </p:sp>
        <p:sp>
          <p:nvSpPr>
            <p:cNvPr id="8419" name="Freeform 420"/>
            <p:cNvSpPr>
              <a:spLocks/>
            </p:cNvSpPr>
            <p:nvPr/>
          </p:nvSpPr>
          <p:spPr bwMode="auto">
            <a:xfrm>
              <a:off x="4829" y="1973"/>
              <a:ext cx="42"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400" y="14400"/>
                  </a:lnTo>
                  <a:lnTo>
                    <a:pt x="21600" y="21600"/>
                  </a:lnTo>
                </a:path>
              </a:pathLst>
            </a:custGeom>
            <a:noFill/>
            <a:ln w="31750">
              <a:solidFill>
                <a:schemeClr val="tx1"/>
              </a:solidFill>
              <a:round/>
              <a:headEnd/>
              <a:tailEnd/>
            </a:ln>
          </p:spPr>
          <p:txBody>
            <a:bodyPr lIns="0" tIns="0" rIns="0" bIns="0"/>
            <a:lstStyle/>
            <a:p>
              <a:endParaRPr lang="en-US"/>
            </a:p>
          </p:txBody>
        </p:sp>
        <p:sp>
          <p:nvSpPr>
            <p:cNvPr id="8420" name="Rectangle 421"/>
            <p:cNvSpPr>
              <a:spLocks/>
            </p:cNvSpPr>
            <p:nvPr/>
          </p:nvSpPr>
          <p:spPr bwMode="auto">
            <a:xfrm>
              <a:off x="4802" y="1863"/>
              <a:ext cx="27"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21" name="Rectangle 422"/>
            <p:cNvSpPr>
              <a:spLocks/>
            </p:cNvSpPr>
            <p:nvPr/>
          </p:nvSpPr>
          <p:spPr bwMode="auto">
            <a:xfrm>
              <a:off x="4802" y="1863"/>
              <a:ext cx="41"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422" name="Freeform 423"/>
            <p:cNvSpPr>
              <a:spLocks/>
            </p:cNvSpPr>
            <p:nvPr/>
          </p:nvSpPr>
          <p:spPr bwMode="auto">
            <a:xfrm>
              <a:off x="5036" y="1945"/>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423" name="AutoShape 424"/>
            <p:cNvSpPr>
              <a:spLocks/>
            </p:cNvSpPr>
            <p:nvPr/>
          </p:nvSpPr>
          <p:spPr bwMode="auto">
            <a:xfrm>
              <a:off x="4926" y="1863"/>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424" name="AutoShape 425"/>
            <p:cNvSpPr>
              <a:spLocks/>
            </p:cNvSpPr>
            <p:nvPr/>
          </p:nvSpPr>
          <p:spPr bwMode="auto">
            <a:xfrm>
              <a:off x="4912" y="1849"/>
              <a:ext cx="152" cy="96"/>
            </a:xfrm>
            <a:prstGeom prst="roundRect">
              <a:avLst>
                <a:gd name="adj" fmla="val 39065"/>
              </a:avLst>
            </a:prstGeom>
            <a:noFill/>
            <a:ln w="53975">
              <a:solidFill>
                <a:srgbClr val="CF924C"/>
              </a:solidFill>
              <a:round/>
              <a:headEnd/>
              <a:tailEnd/>
            </a:ln>
          </p:spPr>
          <p:txBody>
            <a:bodyPr lIns="0" tIns="0" rIns="0" bIns="0"/>
            <a:lstStyle/>
            <a:p>
              <a:pPr eaLnBrk="1" hangingPunct="1"/>
              <a:endParaRPr lang="en-GB" altLang="en-US"/>
            </a:p>
          </p:txBody>
        </p:sp>
        <p:sp>
          <p:nvSpPr>
            <p:cNvPr id="8425" name="Rectangle 426"/>
            <p:cNvSpPr>
              <a:spLocks/>
            </p:cNvSpPr>
            <p:nvPr/>
          </p:nvSpPr>
          <p:spPr bwMode="auto">
            <a:xfrm>
              <a:off x="4954" y="1876"/>
              <a:ext cx="82"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26" name="Rectangle 427"/>
            <p:cNvSpPr>
              <a:spLocks/>
            </p:cNvSpPr>
            <p:nvPr/>
          </p:nvSpPr>
          <p:spPr bwMode="auto">
            <a:xfrm>
              <a:off x="4954" y="1876"/>
              <a:ext cx="96" cy="56"/>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427" name="Freeform 428"/>
            <p:cNvSpPr>
              <a:spLocks/>
            </p:cNvSpPr>
            <p:nvPr/>
          </p:nvSpPr>
          <p:spPr bwMode="auto">
            <a:xfrm>
              <a:off x="5064" y="2001"/>
              <a:ext cx="28"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6849"/>
                  </a:lnTo>
                  <a:lnTo>
                    <a:pt x="21600" y="14224"/>
                  </a:lnTo>
                  <a:lnTo>
                    <a:pt x="10800" y="21600"/>
                  </a:lnTo>
                  <a:lnTo>
                    <a:pt x="0" y="14224"/>
                  </a:lnTo>
                  <a:lnTo>
                    <a:pt x="0" y="6849"/>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428" name="Picture 429"/>
            <p:cNvPicPr>
              <a:picLocks noChangeArrowheads="1"/>
            </p:cNvPicPr>
            <p:nvPr/>
          </p:nvPicPr>
          <p:blipFill>
            <a:blip r:embed="rId3"/>
            <a:srcRect/>
            <a:stretch>
              <a:fillRect/>
            </a:stretch>
          </p:blipFill>
          <p:spPr bwMode="auto">
            <a:xfrm>
              <a:off x="4954" y="1876"/>
              <a:ext cx="69" cy="42"/>
            </a:xfrm>
            <a:prstGeom prst="rect">
              <a:avLst/>
            </a:prstGeom>
            <a:noFill/>
            <a:ln w="9525">
              <a:noFill/>
              <a:miter lim="800000"/>
              <a:headEnd/>
              <a:tailEnd/>
            </a:ln>
          </p:spPr>
        </p:pic>
        <p:sp>
          <p:nvSpPr>
            <p:cNvPr id="8429" name="Rectangle 430"/>
            <p:cNvSpPr>
              <a:spLocks/>
            </p:cNvSpPr>
            <p:nvPr/>
          </p:nvSpPr>
          <p:spPr bwMode="auto">
            <a:xfrm>
              <a:off x="4940" y="1932"/>
              <a:ext cx="96" cy="27"/>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430" name="Freeform 431"/>
            <p:cNvSpPr>
              <a:spLocks/>
            </p:cNvSpPr>
            <p:nvPr/>
          </p:nvSpPr>
          <p:spPr bwMode="auto">
            <a:xfrm>
              <a:off x="4926" y="1959"/>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431" name="Line 432"/>
            <p:cNvSpPr>
              <a:spLocks noChangeShapeType="1"/>
            </p:cNvSpPr>
            <p:nvPr/>
          </p:nvSpPr>
          <p:spPr bwMode="auto">
            <a:xfrm>
              <a:off x="4940" y="1973"/>
              <a:ext cx="14" cy="1"/>
            </a:xfrm>
            <a:prstGeom prst="line">
              <a:avLst/>
            </a:prstGeom>
            <a:noFill/>
            <a:ln w="31750">
              <a:solidFill>
                <a:schemeClr val="tx1"/>
              </a:solidFill>
              <a:round/>
              <a:headEnd/>
              <a:tailEnd/>
            </a:ln>
          </p:spPr>
          <p:txBody>
            <a:bodyPr lIns="0" tIns="0" rIns="0" bIns="0"/>
            <a:lstStyle/>
            <a:p>
              <a:endParaRPr lang="en-US"/>
            </a:p>
          </p:txBody>
        </p:sp>
        <p:sp>
          <p:nvSpPr>
            <p:cNvPr id="8432" name="Line 433"/>
            <p:cNvSpPr>
              <a:spLocks noChangeShapeType="1"/>
            </p:cNvSpPr>
            <p:nvPr/>
          </p:nvSpPr>
          <p:spPr bwMode="auto">
            <a:xfrm>
              <a:off x="4954" y="1959"/>
              <a:ext cx="82" cy="1"/>
            </a:xfrm>
            <a:prstGeom prst="line">
              <a:avLst/>
            </a:prstGeom>
            <a:noFill/>
            <a:ln w="31750">
              <a:solidFill>
                <a:schemeClr val="tx1"/>
              </a:solidFill>
              <a:round/>
              <a:headEnd/>
              <a:tailEnd/>
            </a:ln>
          </p:spPr>
          <p:txBody>
            <a:bodyPr lIns="0" tIns="0" rIns="0" bIns="0"/>
            <a:lstStyle/>
            <a:p>
              <a:endParaRPr lang="en-US"/>
            </a:p>
          </p:txBody>
        </p:sp>
        <p:sp>
          <p:nvSpPr>
            <p:cNvPr id="8433" name="Line 434"/>
            <p:cNvSpPr>
              <a:spLocks noChangeShapeType="1"/>
            </p:cNvSpPr>
            <p:nvPr/>
          </p:nvSpPr>
          <p:spPr bwMode="auto">
            <a:xfrm>
              <a:off x="4940" y="1973"/>
              <a:ext cx="69" cy="1"/>
            </a:xfrm>
            <a:prstGeom prst="line">
              <a:avLst/>
            </a:prstGeom>
            <a:noFill/>
            <a:ln w="31750">
              <a:solidFill>
                <a:schemeClr val="tx1"/>
              </a:solidFill>
              <a:round/>
              <a:headEnd/>
              <a:tailEnd/>
            </a:ln>
          </p:spPr>
          <p:txBody>
            <a:bodyPr lIns="0" tIns="0" rIns="0" bIns="0"/>
            <a:lstStyle/>
            <a:p>
              <a:endParaRPr lang="en-US"/>
            </a:p>
          </p:txBody>
        </p:sp>
        <p:sp>
          <p:nvSpPr>
            <p:cNvPr id="8434" name="Line 435"/>
            <p:cNvSpPr>
              <a:spLocks noChangeShapeType="1"/>
            </p:cNvSpPr>
            <p:nvPr/>
          </p:nvSpPr>
          <p:spPr bwMode="auto">
            <a:xfrm>
              <a:off x="4967" y="1973"/>
              <a:ext cx="56" cy="1"/>
            </a:xfrm>
            <a:prstGeom prst="line">
              <a:avLst/>
            </a:prstGeom>
            <a:noFill/>
            <a:ln w="31750">
              <a:solidFill>
                <a:schemeClr val="tx1"/>
              </a:solidFill>
              <a:round/>
              <a:headEnd/>
              <a:tailEnd/>
            </a:ln>
          </p:spPr>
          <p:txBody>
            <a:bodyPr lIns="0" tIns="0" rIns="0" bIns="0"/>
            <a:lstStyle/>
            <a:p>
              <a:endParaRPr lang="en-US"/>
            </a:p>
          </p:txBody>
        </p:sp>
        <p:sp>
          <p:nvSpPr>
            <p:cNvPr id="8435" name="Freeform 436"/>
            <p:cNvSpPr>
              <a:spLocks/>
            </p:cNvSpPr>
            <p:nvPr/>
          </p:nvSpPr>
          <p:spPr bwMode="auto">
            <a:xfrm>
              <a:off x="5009" y="1973"/>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224" y="14224"/>
                  </a:lnTo>
                  <a:lnTo>
                    <a:pt x="21600" y="21600"/>
                  </a:lnTo>
                </a:path>
              </a:pathLst>
            </a:custGeom>
            <a:noFill/>
            <a:ln w="31750">
              <a:solidFill>
                <a:schemeClr val="tx1"/>
              </a:solidFill>
              <a:round/>
              <a:headEnd/>
              <a:tailEnd/>
            </a:ln>
          </p:spPr>
          <p:txBody>
            <a:bodyPr lIns="0" tIns="0" rIns="0" bIns="0"/>
            <a:lstStyle/>
            <a:p>
              <a:endParaRPr lang="en-US"/>
            </a:p>
          </p:txBody>
        </p:sp>
        <p:sp>
          <p:nvSpPr>
            <p:cNvPr id="8436" name="Rectangle 437"/>
            <p:cNvSpPr>
              <a:spLocks/>
            </p:cNvSpPr>
            <p:nvPr/>
          </p:nvSpPr>
          <p:spPr bwMode="auto">
            <a:xfrm>
              <a:off x="4981" y="1863"/>
              <a:ext cx="28" cy="41"/>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37" name="Rectangle 438"/>
            <p:cNvSpPr>
              <a:spLocks/>
            </p:cNvSpPr>
            <p:nvPr/>
          </p:nvSpPr>
          <p:spPr bwMode="auto">
            <a:xfrm>
              <a:off x="4981" y="1863"/>
              <a:ext cx="42" cy="55"/>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438" name="Freeform 439"/>
            <p:cNvSpPr>
              <a:spLocks/>
            </p:cNvSpPr>
            <p:nvPr/>
          </p:nvSpPr>
          <p:spPr bwMode="auto">
            <a:xfrm>
              <a:off x="3877" y="179"/>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439" name="AutoShape 440"/>
            <p:cNvSpPr>
              <a:spLocks/>
            </p:cNvSpPr>
            <p:nvPr/>
          </p:nvSpPr>
          <p:spPr bwMode="auto">
            <a:xfrm>
              <a:off x="3767" y="96"/>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440" name="AutoShape 441"/>
            <p:cNvSpPr>
              <a:spLocks/>
            </p:cNvSpPr>
            <p:nvPr/>
          </p:nvSpPr>
          <p:spPr bwMode="auto">
            <a:xfrm>
              <a:off x="3753" y="83"/>
              <a:ext cx="152" cy="96"/>
            </a:xfrm>
            <a:prstGeom prst="roundRect">
              <a:avLst>
                <a:gd name="adj" fmla="val 39065"/>
              </a:avLst>
            </a:prstGeom>
            <a:noFill/>
            <a:ln w="53975">
              <a:solidFill>
                <a:srgbClr val="CF924C"/>
              </a:solidFill>
              <a:round/>
              <a:headEnd/>
              <a:tailEnd/>
            </a:ln>
          </p:spPr>
          <p:txBody>
            <a:bodyPr lIns="0" tIns="0" rIns="0" bIns="0"/>
            <a:lstStyle/>
            <a:p>
              <a:pPr eaLnBrk="1" hangingPunct="1"/>
              <a:endParaRPr lang="en-GB" altLang="en-US"/>
            </a:p>
          </p:txBody>
        </p:sp>
        <p:sp>
          <p:nvSpPr>
            <p:cNvPr id="8441" name="Rectangle 442"/>
            <p:cNvSpPr>
              <a:spLocks/>
            </p:cNvSpPr>
            <p:nvPr/>
          </p:nvSpPr>
          <p:spPr bwMode="auto">
            <a:xfrm>
              <a:off x="3795" y="110"/>
              <a:ext cx="82"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42" name="Rectangle 443"/>
            <p:cNvSpPr>
              <a:spLocks/>
            </p:cNvSpPr>
            <p:nvPr/>
          </p:nvSpPr>
          <p:spPr bwMode="auto">
            <a:xfrm>
              <a:off x="3795" y="110"/>
              <a:ext cx="96"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443" name="Freeform 444"/>
            <p:cNvSpPr>
              <a:spLocks/>
            </p:cNvSpPr>
            <p:nvPr/>
          </p:nvSpPr>
          <p:spPr bwMode="auto">
            <a:xfrm>
              <a:off x="3905" y="234"/>
              <a:ext cx="28"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800" y="0"/>
                  </a:moveTo>
                  <a:lnTo>
                    <a:pt x="10800" y="0"/>
                  </a:lnTo>
                  <a:lnTo>
                    <a:pt x="21600" y="7200"/>
                  </a:lnTo>
                  <a:lnTo>
                    <a:pt x="21600" y="14400"/>
                  </a:lnTo>
                  <a:lnTo>
                    <a:pt x="10800" y="21600"/>
                  </a:lnTo>
                  <a:lnTo>
                    <a:pt x="0" y="14400"/>
                  </a:lnTo>
                  <a:lnTo>
                    <a:pt x="0" y="7200"/>
                  </a:lnTo>
                  <a:lnTo>
                    <a:pt x="0" y="0"/>
                  </a:lnTo>
                  <a:lnTo>
                    <a:pt x="10800" y="0"/>
                  </a:lnTo>
                  <a:close/>
                  <a:moveTo>
                    <a:pt x="108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444" name="Picture 445"/>
            <p:cNvPicPr>
              <a:picLocks noChangeArrowheads="1"/>
            </p:cNvPicPr>
            <p:nvPr/>
          </p:nvPicPr>
          <p:blipFill>
            <a:blip r:embed="rId3"/>
            <a:srcRect/>
            <a:stretch>
              <a:fillRect/>
            </a:stretch>
          </p:blipFill>
          <p:spPr bwMode="auto">
            <a:xfrm>
              <a:off x="3795" y="110"/>
              <a:ext cx="69" cy="42"/>
            </a:xfrm>
            <a:prstGeom prst="rect">
              <a:avLst/>
            </a:prstGeom>
            <a:noFill/>
            <a:ln w="9525">
              <a:noFill/>
              <a:miter lim="800000"/>
              <a:headEnd/>
              <a:tailEnd/>
            </a:ln>
          </p:spPr>
        </p:pic>
        <p:sp>
          <p:nvSpPr>
            <p:cNvPr id="8445" name="Rectangle 446"/>
            <p:cNvSpPr>
              <a:spLocks/>
            </p:cNvSpPr>
            <p:nvPr/>
          </p:nvSpPr>
          <p:spPr bwMode="auto">
            <a:xfrm>
              <a:off x="3781" y="165"/>
              <a:ext cx="96" cy="28"/>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446" name="Freeform 447"/>
            <p:cNvSpPr>
              <a:spLocks/>
            </p:cNvSpPr>
            <p:nvPr/>
          </p:nvSpPr>
          <p:spPr bwMode="auto">
            <a:xfrm>
              <a:off x="3767" y="193"/>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447" name="Line 448"/>
            <p:cNvSpPr>
              <a:spLocks noChangeShapeType="1"/>
            </p:cNvSpPr>
            <p:nvPr/>
          </p:nvSpPr>
          <p:spPr bwMode="auto">
            <a:xfrm>
              <a:off x="3781" y="207"/>
              <a:ext cx="14" cy="1"/>
            </a:xfrm>
            <a:prstGeom prst="line">
              <a:avLst/>
            </a:prstGeom>
            <a:noFill/>
            <a:ln w="31750">
              <a:solidFill>
                <a:schemeClr val="tx1"/>
              </a:solidFill>
              <a:round/>
              <a:headEnd/>
              <a:tailEnd/>
            </a:ln>
          </p:spPr>
          <p:txBody>
            <a:bodyPr lIns="0" tIns="0" rIns="0" bIns="0"/>
            <a:lstStyle/>
            <a:p>
              <a:endParaRPr lang="en-US"/>
            </a:p>
          </p:txBody>
        </p:sp>
        <p:sp>
          <p:nvSpPr>
            <p:cNvPr id="8448" name="Line 449"/>
            <p:cNvSpPr>
              <a:spLocks noChangeShapeType="1"/>
            </p:cNvSpPr>
            <p:nvPr/>
          </p:nvSpPr>
          <p:spPr bwMode="auto">
            <a:xfrm>
              <a:off x="3795" y="193"/>
              <a:ext cx="82" cy="1"/>
            </a:xfrm>
            <a:prstGeom prst="line">
              <a:avLst/>
            </a:prstGeom>
            <a:noFill/>
            <a:ln w="31750">
              <a:solidFill>
                <a:schemeClr val="tx1"/>
              </a:solidFill>
              <a:round/>
              <a:headEnd/>
              <a:tailEnd/>
            </a:ln>
          </p:spPr>
          <p:txBody>
            <a:bodyPr lIns="0" tIns="0" rIns="0" bIns="0"/>
            <a:lstStyle/>
            <a:p>
              <a:endParaRPr lang="en-US"/>
            </a:p>
          </p:txBody>
        </p:sp>
        <p:sp>
          <p:nvSpPr>
            <p:cNvPr id="8449" name="Line 450"/>
            <p:cNvSpPr>
              <a:spLocks noChangeShapeType="1"/>
            </p:cNvSpPr>
            <p:nvPr/>
          </p:nvSpPr>
          <p:spPr bwMode="auto">
            <a:xfrm>
              <a:off x="3781" y="207"/>
              <a:ext cx="69" cy="1"/>
            </a:xfrm>
            <a:prstGeom prst="line">
              <a:avLst/>
            </a:prstGeom>
            <a:noFill/>
            <a:ln w="31750">
              <a:solidFill>
                <a:schemeClr val="tx1"/>
              </a:solidFill>
              <a:round/>
              <a:headEnd/>
              <a:tailEnd/>
            </a:ln>
          </p:spPr>
          <p:txBody>
            <a:bodyPr lIns="0" tIns="0" rIns="0" bIns="0"/>
            <a:lstStyle/>
            <a:p>
              <a:endParaRPr lang="en-US"/>
            </a:p>
          </p:txBody>
        </p:sp>
        <p:sp>
          <p:nvSpPr>
            <p:cNvPr id="8450" name="Line 451"/>
            <p:cNvSpPr>
              <a:spLocks noChangeShapeType="1"/>
            </p:cNvSpPr>
            <p:nvPr/>
          </p:nvSpPr>
          <p:spPr bwMode="auto">
            <a:xfrm>
              <a:off x="3808" y="207"/>
              <a:ext cx="56" cy="1"/>
            </a:xfrm>
            <a:prstGeom prst="line">
              <a:avLst/>
            </a:prstGeom>
            <a:noFill/>
            <a:ln w="31750">
              <a:solidFill>
                <a:schemeClr val="tx1"/>
              </a:solidFill>
              <a:round/>
              <a:headEnd/>
              <a:tailEnd/>
            </a:ln>
          </p:spPr>
          <p:txBody>
            <a:bodyPr lIns="0" tIns="0" rIns="0" bIns="0"/>
            <a:lstStyle/>
            <a:p>
              <a:endParaRPr lang="en-US"/>
            </a:p>
          </p:txBody>
        </p:sp>
        <p:sp>
          <p:nvSpPr>
            <p:cNvPr id="8451" name="Freeform 452"/>
            <p:cNvSpPr>
              <a:spLocks/>
            </p:cNvSpPr>
            <p:nvPr/>
          </p:nvSpPr>
          <p:spPr bwMode="auto">
            <a:xfrm>
              <a:off x="3850" y="207"/>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224" y="14224"/>
                  </a:lnTo>
                  <a:lnTo>
                    <a:pt x="21600" y="21600"/>
                  </a:lnTo>
                </a:path>
              </a:pathLst>
            </a:custGeom>
            <a:noFill/>
            <a:ln w="31750">
              <a:solidFill>
                <a:schemeClr val="tx1"/>
              </a:solidFill>
              <a:round/>
              <a:headEnd/>
              <a:tailEnd/>
            </a:ln>
          </p:spPr>
          <p:txBody>
            <a:bodyPr lIns="0" tIns="0" rIns="0" bIns="0"/>
            <a:lstStyle/>
            <a:p>
              <a:endParaRPr lang="en-US"/>
            </a:p>
          </p:txBody>
        </p:sp>
        <p:sp>
          <p:nvSpPr>
            <p:cNvPr id="8452" name="Rectangle 453"/>
            <p:cNvSpPr>
              <a:spLocks/>
            </p:cNvSpPr>
            <p:nvPr/>
          </p:nvSpPr>
          <p:spPr bwMode="auto">
            <a:xfrm>
              <a:off x="3822" y="96"/>
              <a:ext cx="28"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53" name="Rectangle 454"/>
            <p:cNvSpPr>
              <a:spLocks/>
            </p:cNvSpPr>
            <p:nvPr/>
          </p:nvSpPr>
          <p:spPr bwMode="auto">
            <a:xfrm>
              <a:off x="3822" y="96"/>
              <a:ext cx="42" cy="56"/>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454" name="Freeform 455"/>
            <p:cNvSpPr>
              <a:spLocks/>
            </p:cNvSpPr>
            <p:nvPr/>
          </p:nvSpPr>
          <p:spPr bwMode="auto">
            <a:xfrm>
              <a:off x="4236" y="179"/>
              <a:ext cx="42"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4383"/>
                  </a:lnTo>
                  <a:lnTo>
                    <a:pt x="21600" y="21600"/>
                  </a:lnTo>
                </a:path>
              </a:pathLst>
            </a:custGeom>
            <a:noFill/>
            <a:ln w="31750">
              <a:solidFill>
                <a:schemeClr val="tx1"/>
              </a:solidFill>
              <a:round/>
              <a:headEnd/>
              <a:tailEnd/>
            </a:ln>
          </p:spPr>
          <p:txBody>
            <a:bodyPr lIns="0" tIns="0" rIns="0" bIns="0"/>
            <a:lstStyle/>
            <a:p>
              <a:endParaRPr lang="en-US"/>
            </a:p>
          </p:txBody>
        </p:sp>
        <p:sp>
          <p:nvSpPr>
            <p:cNvPr id="8455" name="AutoShape 456"/>
            <p:cNvSpPr>
              <a:spLocks/>
            </p:cNvSpPr>
            <p:nvPr/>
          </p:nvSpPr>
          <p:spPr bwMode="auto">
            <a:xfrm>
              <a:off x="4126" y="96"/>
              <a:ext cx="124" cy="69"/>
            </a:xfrm>
            <a:prstGeom prst="roundRect">
              <a:avLst>
                <a:gd name="adj" fmla="val 50000"/>
              </a:avLst>
            </a:prstGeom>
            <a:solidFill>
              <a:srgbClr val="CF924C"/>
            </a:solidFill>
            <a:ln w="9525">
              <a:noFill/>
              <a:round/>
              <a:headEnd/>
              <a:tailEnd/>
            </a:ln>
          </p:spPr>
          <p:txBody>
            <a:bodyPr lIns="0" tIns="0" rIns="0" bIns="0"/>
            <a:lstStyle/>
            <a:p>
              <a:pPr eaLnBrk="1" hangingPunct="1"/>
              <a:endParaRPr lang="en-GB" altLang="en-US"/>
            </a:p>
          </p:txBody>
        </p:sp>
        <p:sp>
          <p:nvSpPr>
            <p:cNvPr id="8456" name="AutoShape 457"/>
            <p:cNvSpPr>
              <a:spLocks/>
            </p:cNvSpPr>
            <p:nvPr/>
          </p:nvSpPr>
          <p:spPr bwMode="auto">
            <a:xfrm>
              <a:off x="4112" y="83"/>
              <a:ext cx="152" cy="96"/>
            </a:xfrm>
            <a:prstGeom prst="roundRect">
              <a:avLst>
                <a:gd name="adj" fmla="val 39065"/>
              </a:avLst>
            </a:prstGeom>
            <a:noFill/>
            <a:ln w="53975">
              <a:solidFill>
                <a:srgbClr val="CF924C"/>
              </a:solidFill>
              <a:round/>
              <a:headEnd/>
              <a:tailEnd/>
            </a:ln>
          </p:spPr>
          <p:txBody>
            <a:bodyPr lIns="0" tIns="0" rIns="0" bIns="0"/>
            <a:lstStyle/>
            <a:p>
              <a:pPr eaLnBrk="1" hangingPunct="1"/>
              <a:endParaRPr lang="en-GB" altLang="en-US"/>
            </a:p>
          </p:txBody>
        </p:sp>
        <p:sp>
          <p:nvSpPr>
            <p:cNvPr id="8457" name="Rectangle 458"/>
            <p:cNvSpPr>
              <a:spLocks/>
            </p:cNvSpPr>
            <p:nvPr/>
          </p:nvSpPr>
          <p:spPr bwMode="auto">
            <a:xfrm>
              <a:off x="4153" y="110"/>
              <a:ext cx="83"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58" name="Rectangle 459"/>
            <p:cNvSpPr>
              <a:spLocks/>
            </p:cNvSpPr>
            <p:nvPr/>
          </p:nvSpPr>
          <p:spPr bwMode="auto">
            <a:xfrm>
              <a:off x="4153" y="110"/>
              <a:ext cx="97" cy="55"/>
            </a:xfrm>
            <a:prstGeom prst="rect">
              <a:avLst/>
            </a:prstGeom>
            <a:noFill/>
            <a:ln w="31750">
              <a:solidFill>
                <a:srgbClr val="CF924C"/>
              </a:solidFill>
              <a:miter lim="800000"/>
              <a:headEnd/>
              <a:tailEnd/>
            </a:ln>
          </p:spPr>
          <p:txBody>
            <a:bodyPr lIns="0" tIns="0" rIns="0" bIns="0"/>
            <a:lstStyle/>
            <a:p>
              <a:pPr eaLnBrk="1" hangingPunct="1"/>
              <a:endParaRPr lang="en-GB" altLang="en-US"/>
            </a:p>
          </p:txBody>
        </p:sp>
        <p:sp>
          <p:nvSpPr>
            <p:cNvPr id="8459" name="Freeform 460"/>
            <p:cNvSpPr>
              <a:spLocks/>
            </p:cNvSpPr>
            <p:nvPr/>
          </p:nvSpPr>
          <p:spPr bwMode="auto">
            <a:xfrm>
              <a:off x="4264" y="234"/>
              <a:ext cx="27"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21600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1200" y="0"/>
                  </a:moveTo>
                  <a:lnTo>
                    <a:pt x="11200" y="0"/>
                  </a:lnTo>
                  <a:lnTo>
                    <a:pt x="21600" y="7200"/>
                  </a:lnTo>
                  <a:lnTo>
                    <a:pt x="21600" y="14400"/>
                  </a:lnTo>
                  <a:lnTo>
                    <a:pt x="11200" y="21600"/>
                  </a:lnTo>
                  <a:lnTo>
                    <a:pt x="0" y="14400"/>
                  </a:lnTo>
                  <a:lnTo>
                    <a:pt x="0" y="7200"/>
                  </a:lnTo>
                  <a:lnTo>
                    <a:pt x="0" y="0"/>
                  </a:lnTo>
                  <a:lnTo>
                    <a:pt x="11200" y="0"/>
                  </a:lnTo>
                  <a:close/>
                  <a:moveTo>
                    <a:pt x="11200" y="0"/>
                  </a:moveTo>
                </a:path>
              </a:pathLst>
            </a:custGeom>
            <a:solidFill>
              <a:srgbClr val="CF924C"/>
            </a:solidFill>
            <a:ln w="31750">
              <a:solidFill>
                <a:srgbClr val="CF924C"/>
              </a:solidFill>
              <a:round/>
              <a:headEnd/>
              <a:tailEnd/>
            </a:ln>
          </p:spPr>
          <p:txBody>
            <a:bodyPr lIns="0" tIns="0" rIns="0" bIns="0"/>
            <a:lstStyle/>
            <a:p>
              <a:endParaRPr lang="en-US"/>
            </a:p>
          </p:txBody>
        </p:sp>
        <p:pic>
          <p:nvPicPr>
            <p:cNvPr id="8460" name="Picture 461"/>
            <p:cNvPicPr>
              <a:picLocks noChangeArrowheads="1"/>
            </p:cNvPicPr>
            <p:nvPr/>
          </p:nvPicPr>
          <p:blipFill>
            <a:blip r:embed="rId3"/>
            <a:srcRect/>
            <a:stretch>
              <a:fillRect/>
            </a:stretch>
          </p:blipFill>
          <p:spPr bwMode="auto">
            <a:xfrm>
              <a:off x="4153" y="110"/>
              <a:ext cx="69" cy="42"/>
            </a:xfrm>
            <a:prstGeom prst="rect">
              <a:avLst/>
            </a:prstGeom>
            <a:noFill/>
            <a:ln w="9525">
              <a:noFill/>
              <a:miter lim="800000"/>
              <a:headEnd/>
              <a:tailEnd/>
            </a:ln>
          </p:spPr>
        </p:pic>
        <p:sp>
          <p:nvSpPr>
            <p:cNvPr id="8461" name="Rectangle 462"/>
            <p:cNvSpPr>
              <a:spLocks/>
            </p:cNvSpPr>
            <p:nvPr/>
          </p:nvSpPr>
          <p:spPr bwMode="auto">
            <a:xfrm>
              <a:off x="4140" y="165"/>
              <a:ext cx="96" cy="28"/>
            </a:xfrm>
            <a:prstGeom prst="rect">
              <a:avLst/>
            </a:prstGeom>
            <a:solidFill>
              <a:srgbClr val="CF924C"/>
            </a:solidFill>
            <a:ln w="31750">
              <a:solidFill>
                <a:srgbClr val="CF924C"/>
              </a:solidFill>
              <a:miter lim="800000"/>
              <a:headEnd/>
              <a:tailEnd/>
            </a:ln>
          </p:spPr>
          <p:txBody>
            <a:bodyPr lIns="0" tIns="0" rIns="0" bIns="0"/>
            <a:lstStyle/>
            <a:p>
              <a:pPr eaLnBrk="1" hangingPunct="1"/>
              <a:endParaRPr lang="en-GB" altLang="en-US"/>
            </a:p>
          </p:txBody>
        </p:sp>
        <p:sp>
          <p:nvSpPr>
            <p:cNvPr id="8462" name="Freeform 463"/>
            <p:cNvSpPr>
              <a:spLocks/>
            </p:cNvSpPr>
            <p:nvPr/>
          </p:nvSpPr>
          <p:spPr bwMode="auto">
            <a:xfrm>
              <a:off x="4126" y="193"/>
              <a:ext cx="124"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39" y="0"/>
                  </a:moveTo>
                  <a:lnTo>
                    <a:pt x="0" y="21600"/>
                  </a:lnTo>
                  <a:lnTo>
                    <a:pt x="21600" y="21600"/>
                  </a:lnTo>
                  <a:lnTo>
                    <a:pt x="21600" y="0"/>
                  </a:lnTo>
                  <a:lnTo>
                    <a:pt x="2439" y="0"/>
                  </a:lnTo>
                  <a:close/>
                  <a:moveTo>
                    <a:pt x="2439" y="0"/>
                  </a:moveTo>
                </a:path>
              </a:pathLst>
            </a:custGeom>
            <a:noFill/>
            <a:ln w="31750">
              <a:solidFill>
                <a:srgbClr val="D9AA73"/>
              </a:solidFill>
              <a:round/>
              <a:headEnd/>
              <a:tailEnd/>
            </a:ln>
          </p:spPr>
          <p:txBody>
            <a:bodyPr lIns="0" tIns="0" rIns="0" bIns="0"/>
            <a:lstStyle/>
            <a:p>
              <a:endParaRPr lang="en-US"/>
            </a:p>
          </p:txBody>
        </p:sp>
        <p:sp>
          <p:nvSpPr>
            <p:cNvPr id="8463" name="Line 464"/>
            <p:cNvSpPr>
              <a:spLocks noChangeShapeType="1"/>
            </p:cNvSpPr>
            <p:nvPr/>
          </p:nvSpPr>
          <p:spPr bwMode="auto">
            <a:xfrm>
              <a:off x="4140" y="207"/>
              <a:ext cx="13" cy="1"/>
            </a:xfrm>
            <a:prstGeom prst="line">
              <a:avLst/>
            </a:prstGeom>
            <a:noFill/>
            <a:ln w="31750">
              <a:solidFill>
                <a:schemeClr val="tx1"/>
              </a:solidFill>
              <a:round/>
              <a:headEnd/>
              <a:tailEnd/>
            </a:ln>
          </p:spPr>
          <p:txBody>
            <a:bodyPr lIns="0" tIns="0" rIns="0" bIns="0"/>
            <a:lstStyle/>
            <a:p>
              <a:endParaRPr lang="en-US"/>
            </a:p>
          </p:txBody>
        </p:sp>
        <p:sp>
          <p:nvSpPr>
            <p:cNvPr id="8464" name="Line 465"/>
            <p:cNvSpPr>
              <a:spLocks noChangeShapeType="1"/>
            </p:cNvSpPr>
            <p:nvPr/>
          </p:nvSpPr>
          <p:spPr bwMode="auto">
            <a:xfrm>
              <a:off x="4153" y="193"/>
              <a:ext cx="83" cy="1"/>
            </a:xfrm>
            <a:prstGeom prst="line">
              <a:avLst/>
            </a:prstGeom>
            <a:noFill/>
            <a:ln w="31750">
              <a:solidFill>
                <a:schemeClr val="tx1"/>
              </a:solidFill>
              <a:round/>
              <a:headEnd/>
              <a:tailEnd/>
            </a:ln>
          </p:spPr>
          <p:txBody>
            <a:bodyPr lIns="0" tIns="0" rIns="0" bIns="0"/>
            <a:lstStyle/>
            <a:p>
              <a:endParaRPr lang="en-US"/>
            </a:p>
          </p:txBody>
        </p:sp>
        <p:sp>
          <p:nvSpPr>
            <p:cNvPr id="8465" name="Line 466"/>
            <p:cNvSpPr>
              <a:spLocks noChangeShapeType="1"/>
            </p:cNvSpPr>
            <p:nvPr/>
          </p:nvSpPr>
          <p:spPr bwMode="auto">
            <a:xfrm>
              <a:off x="4140" y="207"/>
              <a:ext cx="69" cy="1"/>
            </a:xfrm>
            <a:prstGeom prst="line">
              <a:avLst/>
            </a:prstGeom>
            <a:noFill/>
            <a:ln w="31750">
              <a:solidFill>
                <a:schemeClr val="tx1"/>
              </a:solidFill>
              <a:round/>
              <a:headEnd/>
              <a:tailEnd/>
            </a:ln>
          </p:spPr>
          <p:txBody>
            <a:bodyPr lIns="0" tIns="0" rIns="0" bIns="0"/>
            <a:lstStyle/>
            <a:p>
              <a:endParaRPr lang="en-US"/>
            </a:p>
          </p:txBody>
        </p:sp>
        <p:sp>
          <p:nvSpPr>
            <p:cNvPr id="8466" name="Line 467"/>
            <p:cNvSpPr>
              <a:spLocks noChangeShapeType="1"/>
            </p:cNvSpPr>
            <p:nvPr/>
          </p:nvSpPr>
          <p:spPr bwMode="auto">
            <a:xfrm>
              <a:off x="4167" y="207"/>
              <a:ext cx="55" cy="1"/>
            </a:xfrm>
            <a:prstGeom prst="line">
              <a:avLst/>
            </a:prstGeom>
            <a:noFill/>
            <a:ln w="31750">
              <a:solidFill>
                <a:schemeClr val="tx1"/>
              </a:solidFill>
              <a:round/>
              <a:headEnd/>
              <a:tailEnd/>
            </a:ln>
          </p:spPr>
          <p:txBody>
            <a:bodyPr lIns="0" tIns="0" rIns="0" bIns="0"/>
            <a:lstStyle/>
            <a:p>
              <a:endParaRPr lang="en-US"/>
            </a:p>
          </p:txBody>
        </p:sp>
        <p:sp>
          <p:nvSpPr>
            <p:cNvPr id="8467" name="Freeform 468"/>
            <p:cNvSpPr>
              <a:spLocks/>
            </p:cNvSpPr>
            <p:nvPr/>
          </p:nvSpPr>
          <p:spPr bwMode="auto">
            <a:xfrm>
              <a:off x="4209" y="207"/>
              <a:ext cx="41" cy="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0 h 21600"/>
              </a:gdLst>
              <a:ahLst/>
              <a:cxnLst>
                <a:cxn ang="T6">
                  <a:pos x="T0" y="T1"/>
                </a:cxn>
                <a:cxn ang="T7">
                  <a:pos x="T2" y="T3"/>
                </a:cxn>
                <a:cxn ang="T8">
                  <a:pos x="T4" y="T5"/>
                </a:cxn>
              </a:cxnLst>
              <a:rect l="T9" t="T10" r="T11" b="T12"/>
              <a:pathLst>
                <a:path w="21600" h="21600">
                  <a:moveTo>
                    <a:pt x="0" y="0"/>
                  </a:moveTo>
                  <a:lnTo>
                    <a:pt x="14224" y="14224"/>
                  </a:lnTo>
                  <a:lnTo>
                    <a:pt x="21600" y="21600"/>
                  </a:lnTo>
                </a:path>
              </a:pathLst>
            </a:custGeom>
            <a:noFill/>
            <a:ln w="31750">
              <a:solidFill>
                <a:schemeClr val="tx1"/>
              </a:solidFill>
              <a:round/>
              <a:headEnd/>
              <a:tailEnd/>
            </a:ln>
          </p:spPr>
          <p:txBody>
            <a:bodyPr lIns="0" tIns="0" rIns="0" bIns="0"/>
            <a:lstStyle/>
            <a:p>
              <a:endParaRPr lang="en-US"/>
            </a:p>
          </p:txBody>
        </p:sp>
        <p:sp>
          <p:nvSpPr>
            <p:cNvPr id="8468" name="Rectangle 469"/>
            <p:cNvSpPr>
              <a:spLocks/>
            </p:cNvSpPr>
            <p:nvPr/>
          </p:nvSpPr>
          <p:spPr bwMode="auto">
            <a:xfrm>
              <a:off x="4181" y="96"/>
              <a:ext cx="28" cy="42"/>
            </a:xfrm>
            <a:prstGeom prst="rect">
              <a:avLst/>
            </a:prstGeom>
            <a:solidFill>
              <a:srgbClr val="FFFFFF"/>
            </a:solidFill>
            <a:ln w="9525">
              <a:noFill/>
              <a:miter lim="800000"/>
              <a:headEnd/>
              <a:tailEnd/>
            </a:ln>
          </p:spPr>
          <p:txBody>
            <a:bodyPr lIns="0" tIns="0" rIns="0" bIns="0"/>
            <a:lstStyle/>
            <a:p>
              <a:pPr eaLnBrk="1" hangingPunct="1"/>
              <a:endParaRPr lang="en-GB" altLang="en-US"/>
            </a:p>
          </p:txBody>
        </p:sp>
        <p:sp>
          <p:nvSpPr>
            <p:cNvPr id="8469" name="Rectangle 470"/>
            <p:cNvSpPr>
              <a:spLocks/>
            </p:cNvSpPr>
            <p:nvPr/>
          </p:nvSpPr>
          <p:spPr bwMode="auto">
            <a:xfrm>
              <a:off x="4181" y="96"/>
              <a:ext cx="41" cy="56"/>
            </a:xfrm>
            <a:prstGeom prst="rect">
              <a:avLst/>
            </a:prstGeom>
            <a:noFill/>
            <a:ln w="31750">
              <a:solidFill>
                <a:schemeClr val="tx1"/>
              </a:solidFill>
              <a:miter lim="800000"/>
              <a:headEnd/>
              <a:tailEnd/>
            </a:ln>
          </p:spPr>
          <p:txBody>
            <a:bodyPr lIns="0" tIns="0" rIns="0" bIns="0"/>
            <a:lstStyle/>
            <a:p>
              <a:pPr eaLnBrk="1" hangingPunct="1"/>
              <a:endParaRPr lang="en-GB" altLang="en-US"/>
            </a:p>
          </p:txBody>
        </p:sp>
        <p:sp>
          <p:nvSpPr>
            <p:cNvPr id="8470" name="Rectangle 471"/>
            <p:cNvSpPr>
              <a:spLocks/>
            </p:cNvSpPr>
            <p:nvPr/>
          </p:nvSpPr>
          <p:spPr bwMode="auto">
            <a:xfrm>
              <a:off x="975" y="2531"/>
              <a:ext cx="622"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Arial" charset="0"/>
                  <a:cs typeface="Arial" charset="0"/>
                  <a:sym typeface="Arial" charset="0"/>
                </a:rPr>
                <a:t>network link:</a:t>
              </a:r>
            </a:p>
          </p:txBody>
        </p:sp>
        <p:sp>
          <p:nvSpPr>
            <p:cNvPr id="8471" name="Rectangle 472"/>
            <p:cNvSpPr>
              <a:spLocks/>
            </p:cNvSpPr>
            <p:nvPr/>
          </p:nvSpPr>
          <p:spPr bwMode="auto">
            <a:xfrm>
              <a:off x="1628" y="2566"/>
              <a:ext cx="249" cy="28"/>
            </a:xfrm>
            <a:prstGeom prst="rect">
              <a:avLst/>
            </a:prstGeom>
            <a:solidFill>
              <a:srgbClr val="FFDC99"/>
            </a:solidFill>
            <a:ln w="9525">
              <a:noFill/>
              <a:miter lim="800000"/>
              <a:headEnd/>
              <a:tailEnd/>
            </a:ln>
          </p:spPr>
          <p:txBody>
            <a:bodyPr lIns="0" tIns="0" rIns="0" bIns="0"/>
            <a:lstStyle/>
            <a:p>
              <a:pPr eaLnBrk="1" hangingPunct="1"/>
              <a:endParaRPr lang="en-GB" altLang="en-US"/>
            </a:p>
          </p:txBody>
        </p:sp>
        <p:sp>
          <p:nvSpPr>
            <p:cNvPr id="8472" name="Rectangle 473"/>
            <p:cNvSpPr>
              <a:spLocks/>
            </p:cNvSpPr>
            <p:nvPr/>
          </p:nvSpPr>
          <p:spPr bwMode="auto">
            <a:xfrm>
              <a:off x="1628" y="2566"/>
              <a:ext cx="263" cy="42"/>
            </a:xfrm>
            <a:prstGeom prst="rect">
              <a:avLst/>
            </a:prstGeom>
            <a:noFill/>
            <a:ln w="31750">
              <a:solidFill>
                <a:srgbClr val="FFDC99"/>
              </a:solidFill>
              <a:miter lim="800000"/>
              <a:headEnd/>
              <a:tailEnd/>
            </a:ln>
          </p:spPr>
          <p:txBody>
            <a:bodyPr lIns="0" tIns="0" rIns="0" bIns="0"/>
            <a:lstStyle/>
            <a:p>
              <a:pPr eaLnBrk="1" hangingPunct="1"/>
              <a:endParaRPr lang="en-GB" altLang="en-US"/>
            </a:p>
          </p:txBody>
        </p:sp>
        <p:sp>
          <p:nvSpPr>
            <p:cNvPr id="8473" name="Freeform 474"/>
            <p:cNvSpPr>
              <a:spLocks/>
            </p:cNvSpPr>
            <p:nvPr/>
          </p:nvSpPr>
          <p:spPr bwMode="auto">
            <a:xfrm>
              <a:off x="2746" y="952"/>
              <a:ext cx="69" cy="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765" y="17957"/>
                  </a:moveTo>
                  <a:lnTo>
                    <a:pt x="0" y="21600"/>
                  </a:lnTo>
                  <a:lnTo>
                    <a:pt x="0" y="0"/>
                  </a:lnTo>
                  <a:lnTo>
                    <a:pt x="21600" y="14313"/>
                  </a:lnTo>
                  <a:lnTo>
                    <a:pt x="8765" y="17957"/>
                  </a:lnTo>
                  <a:close/>
                  <a:moveTo>
                    <a:pt x="8765" y="17957"/>
                  </a:moveTo>
                </a:path>
              </a:pathLst>
            </a:custGeom>
            <a:solidFill>
              <a:srgbClr val="000000"/>
            </a:solidFill>
            <a:ln w="31750">
              <a:solidFill>
                <a:schemeClr val="tx1"/>
              </a:solidFill>
              <a:round/>
              <a:headEnd/>
              <a:tailEnd/>
            </a:ln>
          </p:spPr>
          <p:txBody>
            <a:bodyPr lIns="0" tIns="0" rIns="0" bIns="0"/>
            <a:lstStyle/>
            <a:p>
              <a:endParaRPr lang="en-US"/>
            </a:p>
          </p:txBody>
        </p:sp>
        <p:sp>
          <p:nvSpPr>
            <p:cNvPr id="8474" name="Line 475"/>
            <p:cNvSpPr>
              <a:spLocks noChangeShapeType="1"/>
            </p:cNvSpPr>
            <p:nvPr/>
          </p:nvSpPr>
          <p:spPr bwMode="auto">
            <a:xfrm rot="10800000">
              <a:off x="2774" y="1021"/>
              <a:ext cx="110" cy="262"/>
            </a:xfrm>
            <a:prstGeom prst="line">
              <a:avLst/>
            </a:prstGeom>
            <a:noFill/>
            <a:ln w="31750">
              <a:solidFill>
                <a:schemeClr val="tx1"/>
              </a:solidFill>
              <a:round/>
              <a:headEnd/>
              <a:tailEnd/>
            </a:ln>
          </p:spPr>
          <p:txBody>
            <a:bodyPr lIns="0" tIns="0" rIns="0" bIns="0"/>
            <a:lstStyle/>
            <a:p>
              <a:endParaRPr lang="en-US"/>
            </a:p>
          </p:txBody>
        </p:sp>
        <p:sp>
          <p:nvSpPr>
            <p:cNvPr id="8475" name="Freeform 476"/>
            <p:cNvSpPr>
              <a:spLocks/>
            </p:cNvSpPr>
            <p:nvPr/>
          </p:nvSpPr>
          <p:spPr bwMode="auto">
            <a:xfrm>
              <a:off x="3077" y="1642"/>
              <a:ext cx="69" cy="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148" y="7027"/>
                  </a:moveTo>
                  <a:lnTo>
                    <a:pt x="21600" y="0"/>
                  </a:lnTo>
                  <a:lnTo>
                    <a:pt x="21600" y="21600"/>
                  </a:lnTo>
                  <a:lnTo>
                    <a:pt x="0" y="10670"/>
                  </a:lnTo>
                  <a:lnTo>
                    <a:pt x="13148" y="7027"/>
                  </a:lnTo>
                  <a:close/>
                  <a:moveTo>
                    <a:pt x="13148" y="7027"/>
                  </a:moveTo>
                </a:path>
              </a:pathLst>
            </a:custGeom>
            <a:solidFill>
              <a:srgbClr val="000000"/>
            </a:solidFill>
            <a:ln w="31750">
              <a:solidFill>
                <a:schemeClr val="tx1"/>
              </a:solidFill>
              <a:round/>
              <a:headEnd/>
              <a:tailEnd/>
            </a:ln>
          </p:spPr>
          <p:txBody>
            <a:bodyPr lIns="0" tIns="0" rIns="0" bIns="0"/>
            <a:lstStyle/>
            <a:p>
              <a:endParaRPr lang="en-US"/>
            </a:p>
          </p:txBody>
        </p:sp>
        <p:sp>
          <p:nvSpPr>
            <p:cNvPr id="8476" name="Line 477"/>
            <p:cNvSpPr>
              <a:spLocks noChangeShapeType="1"/>
            </p:cNvSpPr>
            <p:nvPr/>
          </p:nvSpPr>
          <p:spPr bwMode="auto">
            <a:xfrm>
              <a:off x="2981" y="1476"/>
              <a:ext cx="124" cy="180"/>
            </a:xfrm>
            <a:prstGeom prst="line">
              <a:avLst/>
            </a:prstGeom>
            <a:noFill/>
            <a:ln w="31750">
              <a:solidFill>
                <a:schemeClr val="tx1"/>
              </a:solidFill>
              <a:round/>
              <a:headEnd/>
              <a:tailEnd/>
            </a:ln>
          </p:spPr>
          <p:txBody>
            <a:bodyPr lIns="0" tIns="0" rIns="0" bIns="0"/>
            <a:lstStyle/>
            <a:p>
              <a:endParaRPr lang="en-US"/>
            </a:p>
          </p:txBody>
        </p:sp>
        <p:sp>
          <p:nvSpPr>
            <p:cNvPr id="8477" name="Freeform 478"/>
            <p:cNvSpPr>
              <a:spLocks/>
            </p:cNvSpPr>
            <p:nvPr/>
          </p:nvSpPr>
          <p:spPr bwMode="auto">
            <a:xfrm>
              <a:off x="2511" y="1600"/>
              <a:ext cx="69"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148" y="8765"/>
                  </a:moveTo>
                  <a:lnTo>
                    <a:pt x="21600" y="17530"/>
                  </a:lnTo>
                  <a:lnTo>
                    <a:pt x="0" y="21600"/>
                  </a:lnTo>
                  <a:lnTo>
                    <a:pt x="8765" y="0"/>
                  </a:lnTo>
                  <a:lnTo>
                    <a:pt x="13148" y="8765"/>
                  </a:lnTo>
                  <a:close/>
                  <a:moveTo>
                    <a:pt x="13148" y="8765"/>
                  </a:moveTo>
                </a:path>
              </a:pathLst>
            </a:custGeom>
            <a:solidFill>
              <a:srgbClr val="000000"/>
            </a:solidFill>
            <a:ln w="31750">
              <a:solidFill>
                <a:schemeClr val="tx1"/>
              </a:solidFill>
              <a:round/>
              <a:headEnd/>
              <a:tailEnd/>
            </a:ln>
          </p:spPr>
          <p:txBody>
            <a:bodyPr lIns="0" tIns="0" rIns="0" bIns="0"/>
            <a:lstStyle/>
            <a:p>
              <a:endParaRPr lang="en-US"/>
            </a:p>
          </p:txBody>
        </p:sp>
        <p:sp>
          <p:nvSpPr>
            <p:cNvPr id="8478" name="Line 479"/>
            <p:cNvSpPr>
              <a:spLocks noChangeShapeType="1"/>
            </p:cNvSpPr>
            <p:nvPr/>
          </p:nvSpPr>
          <p:spPr bwMode="auto">
            <a:xfrm flipH="1">
              <a:off x="2567" y="1462"/>
              <a:ext cx="179" cy="152"/>
            </a:xfrm>
            <a:prstGeom prst="line">
              <a:avLst/>
            </a:prstGeom>
            <a:noFill/>
            <a:ln w="31750">
              <a:solidFill>
                <a:schemeClr val="tx1"/>
              </a:solidFill>
              <a:round/>
              <a:headEnd/>
              <a:tailEnd/>
            </a:ln>
          </p:spPr>
          <p:txBody>
            <a:bodyPr lIns="0" tIns="0" rIns="0" bIns="0"/>
            <a:lstStyle/>
            <a:p>
              <a:endParaRPr lang="en-US"/>
            </a:p>
          </p:txBody>
        </p:sp>
        <p:sp>
          <p:nvSpPr>
            <p:cNvPr id="8479" name="Freeform 480"/>
            <p:cNvSpPr>
              <a:spLocks/>
            </p:cNvSpPr>
            <p:nvPr/>
          </p:nvSpPr>
          <p:spPr bwMode="auto">
            <a:xfrm>
              <a:off x="2304" y="1628"/>
              <a:ext cx="69" cy="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148" y="14313"/>
                  </a:moveTo>
                  <a:lnTo>
                    <a:pt x="0" y="10670"/>
                  </a:lnTo>
                  <a:lnTo>
                    <a:pt x="21600" y="0"/>
                  </a:lnTo>
                  <a:lnTo>
                    <a:pt x="21600" y="21600"/>
                  </a:lnTo>
                  <a:lnTo>
                    <a:pt x="13148" y="14313"/>
                  </a:lnTo>
                  <a:close/>
                  <a:moveTo>
                    <a:pt x="13148" y="14313"/>
                  </a:moveTo>
                </a:path>
              </a:pathLst>
            </a:custGeom>
            <a:solidFill>
              <a:srgbClr val="000000"/>
            </a:solidFill>
            <a:ln w="31750">
              <a:solidFill>
                <a:schemeClr val="tx1"/>
              </a:solidFill>
              <a:round/>
              <a:headEnd/>
              <a:tailEnd/>
            </a:ln>
          </p:spPr>
          <p:txBody>
            <a:bodyPr lIns="0" tIns="0" rIns="0" bIns="0"/>
            <a:lstStyle/>
            <a:p>
              <a:endParaRPr lang="en-US"/>
            </a:p>
          </p:txBody>
        </p:sp>
        <p:sp>
          <p:nvSpPr>
            <p:cNvPr id="8480" name="Line 481"/>
            <p:cNvSpPr>
              <a:spLocks noChangeShapeType="1"/>
            </p:cNvSpPr>
            <p:nvPr/>
          </p:nvSpPr>
          <p:spPr bwMode="auto">
            <a:xfrm rot="10800000" flipH="1">
              <a:off x="2222" y="1697"/>
              <a:ext cx="110" cy="221"/>
            </a:xfrm>
            <a:prstGeom prst="line">
              <a:avLst/>
            </a:prstGeom>
            <a:noFill/>
            <a:ln w="31750">
              <a:solidFill>
                <a:schemeClr val="tx1"/>
              </a:solidFill>
              <a:round/>
              <a:headEnd/>
              <a:tailEnd/>
            </a:ln>
          </p:spPr>
          <p:txBody>
            <a:bodyPr lIns="0" tIns="0" rIns="0" bIns="0"/>
            <a:lstStyle/>
            <a:p>
              <a:endParaRPr lang="en-US"/>
            </a:p>
          </p:txBody>
        </p:sp>
        <p:sp>
          <p:nvSpPr>
            <p:cNvPr id="8481" name="Rectangle 482"/>
            <p:cNvSpPr>
              <a:spLocks/>
            </p:cNvSpPr>
            <p:nvPr/>
          </p:nvSpPr>
          <p:spPr bwMode="auto">
            <a:xfrm>
              <a:off x="1844" y="448"/>
              <a:ext cx="8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Zapf Dingbats" pitchFamily="60" charset="2"/>
                  <a:sym typeface="Zapf Dingbats" pitchFamily="60" charset="2"/>
                </a:rPr>
                <a:t>☎</a:t>
              </a:r>
            </a:p>
          </p:txBody>
        </p:sp>
        <p:sp>
          <p:nvSpPr>
            <p:cNvPr id="8482" name="Rectangle 483"/>
            <p:cNvSpPr>
              <a:spLocks/>
            </p:cNvSpPr>
            <p:nvPr/>
          </p:nvSpPr>
          <p:spPr bwMode="auto">
            <a:xfrm>
              <a:off x="254" y="869"/>
              <a:ext cx="8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Zapf Dingbats" pitchFamily="60" charset="2"/>
                  <a:sym typeface="Zapf Dingbats" pitchFamily="60" charset="2"/>
                </a:rPr>
                <a:t>☎</a:t>
              </a:r>
            </a:p>
          </p:txBody>
        </p:sp>
        <p:sp>
          <p:nvSpPr>
            <p:cNvPr id="8483" name="Rectangle 484"/>
            <p:cNvSpPr>
              <a:spLocks/>
            </p:cNvSpPr>
            <p:nvPr/>
          </p:nvSpPr>
          <p:spPr bwMode="auto">
            <a:xfrm>
              <a:off x="150" y="649"/>
              <a:ext cx="81" cy="134"/>
            </a:xfrm>
            <a:prstGeom prst="rect">
              <a:avLst/>
            </a:prstGeom>
            <a:noFill/>
            <a:ln w="12700">
              <a:noFill/>
              <a:miter lim="800000"/>
              <a:headEnd/>
              <a:tailEnd/>
            </a:ln>
          </p:spPr>
          <p:txBody>
            <a:bodyPr wrap="none" lIns="0" tIns="0" rIns="0" bIns="0">
              <a:spAutoFit/>
            </a:bodyPr>
            <a:lstStyle/>
            <a:p>
              <a:pPr eaLnBrk="1" hangingPunct="1"/>
              <a:r>
                <a:rPr lang="en-US" altLang="en-US" sz="1400">
                  <a:solidFill>
                    <a:schemeClr val="tx1"/>
                  </a:solidFill>
                  <a:latin typeface="Zapf Dingbats" pitchFamily="60" charset="2"/>
                  <a:sym typeface="Zapf Dingbats" pitchFamily="60" charset="2"/>
                </a:rPr>
                <a:t>☎</a:t>
              </a:r>
            </a:p>
          </p:txBody>
        </p:sp>
      </p:grpSp>
      <p:sp>
        <p:nvSpPr>
          <p:cNvPr id="8196" name="Rectangle 485"/>
          <p:cNvSpPr>
            <a:spLocks noGrp="1" noChangeArrowheads="1"/>
          </p:cNvSpPr>
          <p:nvPr>
            <p:ph type="title"/>
          </p:nvPr>
        </p:nvSpPr>
        <p:spPr/>
        <p:txBody>
          <a:bodyPr rIns="132080"/>
          <a:lstStyle/>
          <a:p>
            <a:pPr indent="0" eaLnBrk="1" hangingPunct="1"/>
            <a:r>
              <a:rPr lang="en-US" altLang="en-US" sz="2800"/>
              <a:t>Figure .   A typical portion of the Internet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Internet Cont….</a:t>
            </a:r>
          </a:p>
        </p:txBody>
      </p:sp>
      <p:sp>
        <p:nvSpPr>
          <p:cNvPr id="3" name="Content Placeholder 2"/>
          <p:cNvSpPr>
            <a:spLocks noGrp="1"/>
          </p:cNvSpPr>
          <p:nvPr>
            <p:ph idx="1"/>
          </p:nvPr>
        </p:nvSpPr>
        <p:spPr/>
        <p:txBody>
          <a:bodyPr/>
          <a:lstStyle/>
          <a:p>
            <a:pPr algn="just"/>
            <a:r>
              <a:rPr lang="en-US" sz="2400" dirty="0"/>
              <a:t>Intranets- Sub networks operated by companies and other organizations</a:t>
            </a:r>
          </a:p>
          <a:p>
            <a:pPr algn="just"/>
            <a:r>
              <a:rPr lang="en-US" sz="2400" dirty="0"/>
              <a:t>ISP’s- Companies that provide modem links and other types of connections to individual users and small organizations</a:t>
            </a:r>
          </a:p>
          <a:p>
            <a:pPr algn="just"/>
            <a:r>
              <a:rPr lang="en-US" sz="2400" dirty="0"/>
              <a:t>Backbones-Intranets are linked together by backbones. A backbone is a network link with a high transmission capacity employing satellite connections, fiber optic cables and other high bandwidth circuits</a:t>
            </a:r>
          </a:p>
          <a:p>
            <a:pPr algn="just"/>
            <a:r>
              <a:rPr lang="en-US" sz="2400" dirty="0"/>
              <a:t>Multimedia services are available in internet to enable users to access audio, video ,music,radio,TV channels, hold phone and video conferences</a:t>
            </a:r>
          </a:p>
        </p:txBody>
      </p:sp>
      <p:sp>
        <p:nvSpPr>
          <p:cNvPr id="4" name="Slide Number Placeholder 3"/>
          <p:cNvSpPr>
            <a:spLocks noGrp="1"/>
          </p:cNvSpPr>
          <p:nvPr>
            <p:ph type="sldNum" sz="quarter" idx="10"/>
          </p:nvPr>
        </p:nvSpPr>
        <p:spPr/>
        <p:txBody>
          <a:bodyPr/>
          <a:lstStyle/>
          <a:p>
            <a:pPr>
              <a:defRPr/>
            </a:pPr>
            <a:fld id="{7F133B8D-94C8-435F-9995-21EDB4E27F19}" type="slidenum">
              <a:rPr lang="en-US" altLang="en-US" smtClean="0"/>
              <a:pPr>
                <a:defRPr/>
              </a:pPr>
              <a:t>7</a:t>
            </a:fld>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miter lim="800000"/>
            <a:headEnd/>
            <a:tailEnd/>
          </a:ln>
        </p:spPr>
        <p:txBody>
          <a:bodyPr/>
          <a:lstStyle/>
          <a:p>
            <a:fld id="{11215679-B228-4AD1-A487-9E4666BDEBC3}" type="slidenum">
              <a:rPr lang="en-US" altLang="en-US" smtClean="0"/>
              <a:pPr/>
              <a:t>8</a:t>
            </a:fld>
            <a:endParaRPr lang="en-US" altLang="en-US"/>
          </a:p>
        </p:txBody>
      </p:sp>
      <p:sp>
        <p:nvSpPr>
          <p:cNvPr id="9219"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9220" name="Rectangle 3"/>
          <p:cNvSpPr>
            <a:spLocks noGrp="1" noChangeArrowheads="1"/>
          </p:cNvSpPr>
          <p:nvPr>
            <p:ph type="title"/>
          </p:nvPr>
        </p:nvSpPr>
        <p:spPr>
          <a:xfrm>
            <a:off x="439738" y="333375"/>
            <a:ext cx="8888412" cy="719138"/>
          </a:xfrm>
        </p:spPr>
        <p:txBody>
          <a:bodyPr rIns="132080"/>
          <a:lstStyle/>
          <a:p>
            <a:pPr indent="0" eaLnBrk="1" hangingPunct="1"/>
            <a:r>
              <a:rPr lang="en-US" altLang="en-US" sz="3200"/>
              <a:t>Intranets:</a:t>
            </a:r>
            <a:br>
              <a:rPr lang="en-US" altLang="en-US"/>
            </a:br>
            <a:endParaRPr lang="en-US" altLang="en-US"/>
          </a:p>
        </p:txBody>
      </p:sp>
      <p:sp>
        <p:nvSpPr>
          <p:cNvPr id="9221" name="TextBox 1"/>
          <p:cNvSpPr txBox="1">
            <a:spLocks noChangeArrowheads="1"/>
          </p:cNvSpPr>
          <p:nvPr/>
        </p:nvSpPr>
        <p:spPr bwMode="auto">
          <a:xfrm>
            <a:off x="200025" y="1412875"/>
            <a:ext cx="9705975" cy="4832350"/>
          </a:xfrm>
          <a:prstGeom prst="rect">
            <a:avLst/>
          </a:prstGeom>
          <a:noFill/>
          <a:ln w="9525">
            <a:noFill/>
            <a:miter lim="800000"/>
            <a:headEnd/>
            <a:tailEnd/>
          </a:ln>
        </p:spPr>
        <p:txBody>
          <a:bodyPr>
            <a:spAutoFit/>
          </a:bodyPr>
          <a:lstStyle/>
          <a:p>
            <a:pPr marL="457200" indent="-457200" algn="just" eaLnBrk="1" hangingPunct="1">
              <a:buFont typeface="Wingdings" pitchFamily="2" charset="2"/>
              <a:buChar char="ü"/>
            </a:pPr>
            <a:r>
              <a:rPr lang="en-GB" altLang="en-US" sz="2800"/>
              <a:t>An </a:t>
            </a:r>
            <a:r>
              <a:rPr lang="en-GB" altLang="en-US" sz="2800">
                <a:solidFill>
                  <a:srgbClr val="FF0000"/>
                </a:solidFill>
              </a:rPr>
              <a:t>intranet</a:t>
            </a:r>
            <a:r>
              <a:rPr lang="en-GB" altLang="en-US" sz="2800"/>
              <a:t> is a portion of the internet that is separately administered and </a:t>
            </a:r>
            <a:r>
              <a:rPr lang="en-GB" altLang="en-US" sz="2800">
                <a:solidFill>
                  <a:srgbClr val="FF0000"/>
                </a:solidFill>
              </a:rPr>
              <a:t>has a boundary </a:t>
            </a:r>
            <a:r>
              <a:rPr lang="en-GB" altLang="en-US" sz="2800"/>
              <a:t>that can be </a:t>
            </a:r>
            <a:r>
              <a:rPr lang="en-GB" altLang="en-US" sz="2800">
                <a:solidFill>
                  <a:srgbClr val="FF0000"/>
                </a:solidFill>
              </a:rPr>
              <a:t>configured</a:t>
            </a:r>
            <a:r>
              <a:rPr lang="en-GB" altLang="en-US" sz="2800"/>
              <a:t> to enforce local </a:t>
            </a:r>
            <a:r>
              <a:rPr lang="en-GB" altLang="en-US" sz="2800">
                <a:solidFill>
                  <a:srgbClr val="FF0000"/>
                </a:solidFill>
              </a:rPr>
              <a:t>security policies.</a:t>
            </a:r>
          </a:p>
          <a:p>
            <a:pPr marL="457200" indent="-457200" algn="just" eaLnBrk="1" hangingPunct="1">
              <a:buFont typeface="Wingdings" pitchFamily="2" charset="2"/>
              <a:buChar char="ü"/>
            </a:pPr>
            <a:r>
              <a:rPr lang="en-GB" altLang="en-US" sz="2800">
                <a:solidFill>
                  <a:schemeClr val="bg2"/>
                </a:solidFill>
              </a:rPr>
              <a:t>It may be composed of </a:t>
            </a:r>
            <a:r>
              <a:rPr lang="en-GB" altLang="en-US" sz="2800">
                <a:solidFill>
                  <a:srgbClr val="FF0000"/>
                </a:solidFill>
              </a:rPr>
              <a:t>several LANs </a:t>
            </a:r>
            <a:r>
              <a:rPr lang="en-GB" altLang="en-US" sz="2800">
                <a:solidFill>
                  <a:schemeClr val="bg2"/>
                </a:solidFill>
              </a:rPr>
              <a:t>linked by backbone connections.</a:t>
            </a:r>
          </a:p>
          <a:p>
            <a:pPr marL="457200" indent="-457200" algn="just" eaLnBrk="1" hangingPunct="1">
              <a:buFont typeface="Wingdings" pitchFamily="2" charset="2"/>
              <a:buChar char="ü"/>
            </a:pPr>
            <a:r>
              <a:rPr lang="en-GB" altLang="en-US" sz="2800">
                <a:solidFill>
                  <a:schemeClr val="bg2"/>
                </a:solidFill>
              </a:rPr>
              <a:t>The n/w configuration of a particular intranet is the responsibility of the organization that administers it.</a:t>
            </a:r>
          </a:p>
          <a:p>
            <a:pPr marL="457200" indent="-457200" algn="just" eaLnBrk="1" hangingPunct="1">
              <a:buFont typeface="Wingdings" pitchFamily="2" charset="2"/>
              <a:buChar char="ü"/>
            </a:pPr>
            <a:r>
              <a:rPr lang="en-GB" altLang="en-US" sz="2800">
                <a:solidFill>
                  <a:srgbClr val="FF0000"/>
                </a:solidFill>
              </a:rPr>
              <a:t>An intranet </a:t>
            </a:r>
            <a:r>
              <a:rPr lang="en-GB" altLang="en-US" sz="2800">
                <a:solidFill>
                  <a:schemeClr val="bg2"/>
                </a:solidFill>
              </a:rPr>
              <a:t>is connected to the Internet </a:t>
            </a:r>
            <a:r>
              <a:rPr lang="en-GB" altLang="en-US" sz="2800">
                <a:solidFill>
                  <a:srgbClr val="FF0000"/>
                </a:solidFill>
              </a:rPr>
              <a:t>via router, </a:t>
            </a:r>
            <a:r>
              <a:rPr lang="en-GB" altLang="en-US" sz="2800">
                <a:solidFill>
                  <a:schemeClr val="bg2"/>
                </a:solidFill>
              </a:rPr>
              <a:t>which allows the users to use the </a:t>
            </a:r>
            <a:r>
              <a:rPr lang="en-GB" altLang="en-US" sz="2800">
                <a:solidFill>
                  <a:srgbClr val="FF0000"/>
                </a:solidFill>
              </a:rPr>
              <a:t>services available </a:t>
            </a:r>
            <a:r>
              <a:rPr lang="en-GB" altLang="en-US" sz="2800">
                <a:solidFill>
                  <a:schemeClr val="bg2"/>
                </a:solidFill>
              </a:rPr>
              <a:t>in the Internet.</a:t>
            </a:r>
          </a:p>
          <a:p>
            <a:pPr marL="457200" indent="-457200" algn="just" eaLnBrk="1" hangingPunct="1">
              <a:buFont typeface="Wingdings" pitchFamily="2" charset="2"/>
              <a:buChar char="ü"/>
            </a:pPr>
            <a:r>
              <a:rPr lang="en-GB" altLang="en-US" sz="2800">
                <a:solidFill>
                  <a:srgbClr val="FF0000"/>
                </a:solidFill>
              </a:rPr>
              <a:t>Firewall</a:t>
            </a:r>
            <a:r>
              <a:rPr lang="en-GB" altLang="en-US" sz="2800">
                <a:solidFill>
                  <a:schemeClr val="bg2"/>
                </a:solidFill>
              </a:rPr>
              <a:t> is used to protect intranet by preventing unauthorized messages leaving or entering.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0243" name="Rectangle 3"/>
          <p:cNvSpPr>
            <a:spLocks noGrp="1" noChangeArrowheads="1"/>
          </p:cNvSpPr>
          <p:nvPr>
            <p:ph type="title"/>
          </p:nvPr>
        </p:nvSpPr>
        <p:spPr>
          <a:xfrm>
            <a:off x="439738" y="188913"/>
            <a:ext cx="8888412" cy="725487"/>
          </a:xfrm>
        </p:spPr>
        <p:txBody>
          <a:bodyPr rIns="132080"/>
          <a:lstStyle/>
          <a:p>
            <a:pPr indent="0" eaLnBrk="1" hangingPunct="1"/>
            <a:r>
              <a:rPr lang="en-US" altLang="en-US" sz="3600"/>
              <a:t>A typical Intranet</a:t>
            </a:r>
          </a:p>
        </p:txBody>
      </p:sp>
      <p:pic>
        <p:nvPicPr>
          <p:cNvPr id="10244" name="Picture 1"/>
          <p:cNvPicPr>
            <a:picLocks noChangeAspect="1"/>
          </p:cNvPicPr>
          <p:nvPr/>
        </p:nvPicPr>
        <p:blipFill>
          <a:blip r:embed="rId3"/>
          <a:srcRect/>
          <a:stretch>
            <a:fillRect/>
          </a:stretch>
        </p:blipFill>
        <p:spPr bwMode="auto">
          <a:xfrm>
            <a:off x="344488" y="1268413"/>
            <a:ext cx="9145587" cy="5400675"/>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Title &amp; Subtitle">
      <a:majorFont>
        <a:latin typeface="Arial"/>
        <a:ea typeface="ヒラギノ角ゴ ProN W3"/>
        <a:cs typeface=""/>
      </a:majorFont>
      <a:minorFont>
        <a:latin typeface="Arial Black"/>
        <a:ea typeface="ヒラギノ角ゴ ProN W6"/>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
  <a:themeElements>
    <a:clrScheme name="">
      <a:dk1>
        <a:srgbClr val="000000"/>
      </a:dk1>
      <a:lt1>
        <a:srgbClr val="FFFFFF"/>
      </a:lt1>
      <a:dk2>
        <a:srgbClr val="000000"/>
      </a:dk2>
      <a:lt2>
        <a:srgbClr val="00000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slides">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Pages>0</Pages>
  <Words>2151</Words>
  <Characters>0</Characters>
  <Application>Microsoft Office PowerPoint</Application>
  <PresentationFormat>A4 Paper (210x297 mm)</PresentationFormat>
  <Lines>0</Lines>
  <Paragraphs>210</Paragraphs>
  <Slides>25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Arial Black</vt:lpstr>
      <vt:lpstr>Times</vt:lpstr>
      <vt:lpstr>Times New Roman</vt:lpstr>
      <vt:lpstr>Wingdings</vt:lpstr>
      <vt:lpstr>Zapf Dingbats</vt:lpstr>
      <vt:lpstr>Title &amp; Subtitle</vt:lpstr>
      <vt:lpstr>slides</vt:lpstr>
      <vt:lpstr>  UNIT-I Characterization of Distributed Systems</vt:lpstr>
      <vt:lpstr>1.1 Introduction:</vt:lpstr>
      <vt:lpstr>Characteristics of Distributed Systems are,</vt:lpstr>
      <vt:lpstr>Application Areas of Distributed Systems: (i.e. where we use?) </vt:lpstr>
      <vt:lpstr>1.2 Examples of Distributed Systems: </vt:lpstr>
      <vt:lpstr>Figure .   A typical portion of the Internet </vt:lpstr>
      <vt:lpstr> Internet Cont….</vt:lpstr>
      <vt:lpstr>Intranets: </vt:lpstr>
      <vt:lpstr>A typical Intranet</vt:lpstr>
      <vt:lpstr>Intranets: contd.. </vt:lpstr>
      <vt:lpstr>Mobile and Ubiquitous computing: </vt:lpstr>
      <vt:lpstr>Mobile and Ubiquitous computing: contd.. </vt:lpstr>
      <vt:lpstr>Mobile and Ubiquitous computing: contd.. </vt:lpstr>
      <vt:lpstr>Figure: Portable and handheld devices in a distributed system</vt:lpstr>
      <vt:lpstr>1.4 Challenges: </vt:lpstr>
      <vt:lpstr> openness</vt:lpstr>
      <vt:lpstr> Security</vt:lpstr>
      <vt:lpstr> scalability</vt:lpstr>
      <vt:lpstr>Scalability-Challenges in the Design of Scalable Distributed Systems</vt:lpstr>
      <vt:lpstr>FAILURE HANDLING</vt:lpstr>
      <vt:lpstr> Concurrency</vt:lpstr>
      <vt:lpstr>TRANSPARENCY</vt:lpstr>
      <vt:lpstr>    contd..</vt:lpstr>
      <vt:lpstr>Important Questions: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Rakesh Kadkol</cp:lastModifiedBy>
  <cp:revision>141</cp:revision>
  <dcterms:modified xsi:type="dcterms:W3CDTF">2022-04-14T05:59:55Z</dcterms:modified>
</cp:coreProperties>
</file>