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18A43A-F319-440A-8DA3-05024EE82A12}">
  <a:tblStyle styleId="{9418A43A-F319-440A-8DA3-05024EE82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conomica-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4bb3d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4bb3d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4bb3dc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4bb3d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3a939a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3a939a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3a939a9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3a939a9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3a939a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3a939a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0aa3db5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0aa3db5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33a90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33a90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33a90e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33a90e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11ef1f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11ef1f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63b8d71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63b8d71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3a90e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3a90e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11ef1f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11ef1f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3a939a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3a939a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4881c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4881c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11ef1f4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11ef1f4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43a939a94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43a939a9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11ef1f4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11ef1f4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511ef1f4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511ef1f4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11ef1f4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11ef1f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11ef1f4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11ef1f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11ef1f4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11ef1f4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3a939a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3a939a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11ef1f4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11ef1f4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11ef1f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11ef1f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11ef1f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11ef1f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3a939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3a939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11ef1f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11ef1f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XkRwMf6p0T8Ld3GN2YQov2tBewhXlWdg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4700" y="39547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Sprint #2 End Presentation</a:t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13" y="746763"/>
            <a:ext cx="3649982" cy="364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0100" y="222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100" y="355200"/>
            <a:ext cx="6249301" cy="45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08100" y="271525"/>
            <a:ext cx="343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25" y="95887"/>
            <a:ext cx="4836651" cy="495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095375"/>
            <a:ext cx="842962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88" y="1214438"/>
            <a:ext cx="63912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274" y="570825"/>
            <a:ext cx="6777726" cy="42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Architecture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in this general </a:t>
            </a:r>
            <a:r>
              <a:rPr lang="en"/>
              <a:t>model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devices send requests to </a:t>
            </a:r>
            <a:br>
              <a:rPr lang="en"/>
            </a:br>
            <a:r>
              <a:rPr lang="en"/>
              <a:t>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takes upon client requests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data from the server </a:t>
            </a:r>
            <a:br>
              <a:rPr lang="en"/>
            </a:br>
            <a:r>
              <a:rPr lang="en"/>
              <a:t>and returns as HTML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if an API is used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252400"/>
            <a:ext cx="47625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11700" y="3888250"/>
            <a:ext cx="8207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Considerations: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Model-View-View-Model (MVVM)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Model-View-Controller (MVC)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26" y="1"/>
            <a:ext cx="3260975" cy="2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45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choosing React.js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by colleagues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Reusability of React Components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learning scale due to it being a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3237575"/>
            <a:ext cx="8277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JSX - Mixture of HTML and JavaScript often creates confusion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 pace of development, new features updated while old features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depreciated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constantly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52400" y="-8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Trade-Off Analysis : Front-ends</a:t>
            </a:r>
            <a:endParaRPr sz="3000"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1775625" y="10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{9418A43A-F319-440A-8DA3-05024EE82A12}</a:tableStyleId>
              </a:tblPr>
              <a:tblGrid>
                <a:gridCol w="3619500"/>
                <a:gridCol w="3619500"/>
              </a:tblGrid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Component Reusability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Google support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Third-party integrations for better functionalities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Steep Learning curve, difficult to learn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Component Reusability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Detailed documentation for ease of learning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Very lightweight and easily integratable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Small community due to being new, lack of support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High pace of development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9"/>
          <p:cNvSpPr txBox="1"/>
          <p:nvPr/>
        </p:nvSpPr>
        <p:spPr>
          <a:xfrm>
            <a:off x="310467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Pros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83592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42" y="1178787"/>
            <a:ext cx="1354701" cy="135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24" y="2880971"/>
            <a:ext cx="1562147" cy="13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564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choosing firebase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by colleagues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database - data hosted on cloud and synchronized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 of 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Auth, Email, Hosting, Backend, Uptime automatically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452" y="0"/>
            <a:ext cx="3899550" cy="244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550" y="-43300"/>
            <a:ext cx="1549750" cy="15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311700" y="3474400"/>
            <a:ext cx="69609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Less flexibility on queries for complicated items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Dependency and trust on Google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99" y="1461625"/>
            <a:ext cx="1389375" cy="83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1"/>
          <p:cNvGraphicFramePr/>
          <p:nvPr/>
        </p:nvGraphicFramePr>
        <p:xfrm>
          <a:off x="1775625" y="10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{9418A43A-F319-440A-8DA3-05024EE82A12}</a:tableStyleId>
              </a:tblPr>
              <a:tblGrid>
                <a:gridCol w="3619500"/>
                <a:gridCol w="3619500"/>
              </a:tblGrid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 data capacity - you pay for the amount you use on the cloud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Very detailed documentation for ease of learning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Array of tools ready to be deployed (ex. Database - Amazon Aurora, analytics)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Price Packages (Developer, Business, Entreprise)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 control over environment, dependent on Amazon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Document-</a:t>
                      </a:r>
                      <a:r>
                        <a:rPr lang="en"/>
                        <a:t>oriented</a:t>
                      </a:r>
                      <a:r>
                        <a:rPr lang="en"/>
                        <a:t> NoSQL database for ease of access of indexing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Direct use of JSON and JavaScript frameworks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Free of cost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Less flexibility in queries (ex. No joins)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 support for transactions (updating documents/collections) → risk of duplication of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25" y="2880975"/>
            <a:ext cx="1448324" cy="14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310467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Pros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83592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152400" y="-8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Trade-Off Analysis : Back-end</a:t>
            </a:r>
            <a:endParaRPr sz="3000"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Going through countless recipe searches and being bombarded with filler text before the actual recipe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Solution: Remove the filler text and quickly search for recipes with only a simple keyword as well as interactive UI for ease of navigation throughout the cooking experience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925" y="4008400"/>
            <a:ext cx="1095075" cy="10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101575" y="1233625"/>
            <a:ext cx="786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 to use our Machine Learning as a way for our user to get recommended </a:t>
            </a:r>
            <a:r>
              <a:rPr lang="en"/>
              <a:t>recipes</a:t>
            </a:r>
            <a:r>
              <a:rPr lang="en"/>
              <a:t> based off of their previous viewings and saved recipes if any.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incorporation that would like to be implemented is a way for our model to parse cooking websites for recipes as well.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able to take out the important info from long paragraphs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longer using natural language processing model. 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the money in the bag.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Fry the fish for 5 minutes on each side.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know which sentence is related the cooking?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plan on creating a program that is able to tell if a sentence is related to cooking or not. From there, be able to tell the difference between a recipe or not a recipe.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Tracker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9872"/>
            <a:ext cx="9144002" cy="402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Curve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00" y="1074875"/>
            <a:ext cx="8381876" cy="37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098" y="0"/>
            <a:ext cx="393790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152650" y="15240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Board-Before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475" y="92350"/>
            <a:ext cx="4843424" cy="476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Board-After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25" y="1147225"/>
            <a:ext cx="7580357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225225"/>
            <a:ext cx="4260300" cy="3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Did we meet our Sprint Goal?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Yes, our primary focus was developing the login page and a working database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What worked well/Didn’t work well?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Firebase was easy and allowed us to use the database for login without causing any problems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4684625" y="1225225"/>
            <a:ext cx="39669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caused problems?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Focused too much on homework assignments, didn’t put as much time into improving UI and look of webpage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improve for next sprint/Conclusions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Try to manage our time better to put more work into the application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the next sprint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UI and look of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more research about Machine </a:t>
            </a:r>
            <a:br>
              <a:rPr lang="en"/>
            </a:br>
            <a:r>
              <a:rPr lang="en"/>
              <a:t>Learning models and which we can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600" y="394425"/>
            <a:ext cx="3409300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Login Page and the functionalities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Researching/learning the necessary languages for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3 click mindset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commission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18" y="2865650"/>
            <a:ext cx="3143724" cy="18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Requirement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updates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Requirement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Sprint Board, Gantt Chart, Burndown Chart, Project Tracker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user story points were completed for login page functionality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user story for this sprint:</a:t>
            </a:r>
            <a:br>
              <a:rPr lang="en"/>
            </a:br>
            <a:r>
              <a:rPr lang="en"/>
              <a:t>“</a:t>
            </a:r>
            <a:r>
              <a:rPr lang="en"/>
              <a:t>As an account user, I want to be able to login to the system so that I can use the features of the system to accomplish what I need”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add a Guest User so that they can become an Account User.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delete an Account User so that Account cannot be used.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update the details of my application so that the application will keep updated details always.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Guest User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search for recipes so that I can use the feature of the system to search for the recipe and preparation that I need. (34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register for an account so that I can become an Account User and use the Account User’s features. (13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sort the recipes I have searched so that I can view them by multiple categories in order to search for specific ones. (5 points)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search for recipes so that I can use the feature of the system to search for the recipe and preparation that I need. (34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login to the system so that I can use the features of the system to accomplish what I need. (21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reset my password so that I can create a new password to login to the system. (8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view my list of recipes so that I can check on the details of my list of recipes. (21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add recipes to my list so that I can save the recipe into a list of other recipes for future use. (13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delete recipes off my list so that I can get rid of recipes that do not interest me any longer. (8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sort the recipes I have searched so that I can view them by multiple categories in order to search for specific ones. (5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points from all user stories: 168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points for sprint: 40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Points: 40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pic>
        <p:nvPicPr>
          <p:cNvPr id="112" name="Google Shape;112;p20" title="Cod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075" y="12252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311700" y="0"/>
            <a:ext cx="1918601" cy="19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2070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React.js used for front-end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User Platforms: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Chrome Extension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Web application</a:t>
            </a:r>
            <a:endParaRPr sz="14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0"/>
            <a:ext cx="6522301" cy="50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