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EBABA"/>
    <a:srgbClr val="FD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8BC9-4047-5ED3-6B89-553BECCB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ADC92-E60A-3AF2-4D57-2FB9BF39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A369-64E2-BC52-5930-4B4687B8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9476-75B1-8AD4-82AF-B79D956D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E19A-120A-DEEC-EB39-67C1661C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9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AEBA-3B2F-DBB7-31BA-E337A5F6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1AA8A-A4DD-86F5-9FE1-DC71180A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FE65-FEE8-964E-2BF0-36397CF6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E2AD-A501-AE39-7449-E66DC307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A755-86D1-E485-ABFB-39D064D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4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2A126-96BA-0328-756E-80659E18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DE634-073E-806C-D60A-BF06F15A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A55B-5845-7E7D-CF74-ECE8976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F65B-2047-7734-B9FB-00C7F2FE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16FD-628F-26DF-E687-337DCB73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B4DF-9EB4-DD10-74DF-017091B8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AB19-B00C-88B1-B791-984CA2EC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8C20-5140-6B71-9221-381AEA3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BB5F-0D3D-7F32-91D2-663AA668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CBDE-6B7D-E6F0-C8FB-95417869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11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960-5A2B-CE43-715B-52560348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63DF-5BE3-6258-9CE9-A8BDD03B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37F5-8C00-1400-31E7-8707B5DE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31806-F6DD-8469-060E-87DBB90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9897-AF4F-09F3-11C1-77C1B3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78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67E8-977D-BF98-AEE9-A7EA08C0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71A1-A209-25DD-183E-AFC05D786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E6E45-2589-F5BD-6679-704FA42E1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F88A8-5775-C152-5D14-EC0ABDD4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E685-EF8A-79B8-D309-F5B0EED0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69EFD-F4A0-29DD-E27D-E031770E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9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2FED-5B81-9E17-2DFD-8847E83F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D24BA-4AC0-7007-6017-2FEC00AF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3664-9258-BBC7-88E8-96215952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5B20F-B509-6B4E-FE2A-543E6CDF2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D645B-F10D-1D1D-E1A6-53155310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66281-C985-AC04-9754-50D9FA4D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BDC36-48CC-E7A4-816D-CB11D0B0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3DCCD-C24D-452E-A442-00B5E874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2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30B3-ED05-67B1-802A-247E0350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9363A-48B3-151D-CBC7-C0041E1E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63852-6AFA-66BE-6C3E-12A0FF00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6CD65-2C28-BF82-F47F-986B0D7E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08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BA915-B263-C85A-0D73-DE7A2C74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E6635-1939-41DD-3AEC-24B7BA9E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6496-CBCA-947F-BFAA-EB1562F4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9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307-6460-8A15-A6DA-3450E61E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E1F-78D7-5491-4372-14F68D6E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0495-2620-0C0E-6343-81F45F7AB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C16EB-27A4-852B-5ABA-E0F2C81E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9C51-D132-A784-4940-0F184D2C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6AEE3-ABB3-83E5-895B-E4F9DFAD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32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8154-134F-7D77-39D4-9F8AC217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AF303-375E-74E1-9B8F-B24E55A3F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98E5F-A16E-96AA-AF4C-FEDF9C734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A1D5-6FB9-8EB8-DF30-A53155D6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2DC7-975A-C334-59BA-F0A4DF6A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660AC-5A57-7353-2D20-86CA3FAA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9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0B88D-1AA4-6C8F-54A4-178BBD0D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ECDFF-A72C-9ED6-8FEC-67286525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E09F-218C-68EE-545A-A48566156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1621-A439-4EF2-9F91-81286752AE78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C009-EDD5-2CDE-D3CD-D6DFD44D0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C3C0-0FBE-E3FA-9033-BA3D1A2D5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75EA-5EE1-486B-8C52-426AA90ACD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9BC0F-E087-4148-30DA-6A4DB7FC796C}"/>
              </a:ext>
            </a:extLst>
          </p:cNvPr>
          <p:cNvGrpSpPr/>
          <p:nvPr/>
        </p:nvGrpSpPr>
        <p:grpSpPr>
          <a:xfrm>
            <a:off x="3676946" y="1210925"/>
            <a:ext cx="4838108" cy="4436150"/>
            <a:chOff x="2678428" y="274268"/>
            <a:chExt cx="6835144" cy="63094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B122A28-223A-31FB-AA9A-0835CBB00B1A}"/>
                </a:ext>
              </a:extLst>
            </p:cNvPr>
            <p:cNvSpPr/>
            <p:nvPr/>
          </p:nvSpPr>
          <p:spPr>
            <a:xfrm>
              <a:off x="2678428" y="274268"/>
              <a:ext cx="6835144" cy="6309464"/>
            </a:xfrm>
            <a:prstGeom prst="ellipse">
              <a:avLst/>
            </a:prstGeom>
            <a:solidFill>
              <a:srgbClr val="FFEBEB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2050-6EDC-36A0-F247-D86542C75092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6096000" y="274268"/>
              <a:ext cx="0" cy="31547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C5CF5F2-A5E6-80D1-9499-CC095F55D521}"/>
                </a:ext>
              </a:extLst>
            </p:cNvPr>
            <p:cNvCxnSpPr>
              <a:cxnSpLocks/>
              <a:stCxn id="4" idx="6"/>
              <a:endCxn id="4" idx="2"/>
            </p:cNvCxnSpPr>
            <p:nvPr/>
          </p:nvCxnSpPr>
          <p:spPr>
            <a:xfrm flipH="1">
              <a:off x="2678428" y="3429000"/>
              <a:ext cx="683514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5DA253-72E7-FFA8-864B-0ED1F3FBB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949" y="3429000"/>
              <a:ext cx="1180051" cy="29466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916F0B-A952-C3DE-5A0E-20C72236F64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H="1" flipV="1">
              <a:off x="3679412" y="1198268"/>
              <a:ext cx="2416587" cy="22307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0BC6E8-0159-09E2-C746-46C02319AFF9}"/>
                </a:ext>
              </a:extLst>
            </p:cNvPr>
            <p:cNvCxnSpPr>
              <a:cxnSpLocks/>
            </p:cNvCxnSpPr>
            <p:nvPr/>
          </p:nvCxnSpPr>
          <p:spPr>
            <a:xfrm>
              <a:off x="4832059" y="482367"/>
              <a:ext cx="1263940" cy="29466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4C5EAE-B8E0-D205-9911-A56FEC820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8" y="2852257"/>
              <a:ext cx="3341615" cy="5767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13588EB-38AE-0ED5-BBFC-E97AFE373E7E}"/>
              </a:ext>
            </a:extLst>
          </p:cNvPr>
          <p:cNvSpPr txBox="1"/>
          <p:nvPr/>
        </p:nvSpPr>
        <p:spPr>
          <a:xfrm>
            <a:off x="7037255" y="1729792"/>
            <a:ext cx="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17DA51-EA13-1A99-B969-13D39AD67D43}"/>
              </a:ext>
            </a:extLst>
          </p:cNvPr>
          <p:cNvSpPr txBox="1"/>
          <p:nvPr/>
        </p:nvSpPr>
        <p:spPr>
          <a:xfrm>
            <a:off x="5349115" y="1485545"/>
            <a:ext cx="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4ED7C3-CEBA-21D6-F410-DCE037C56B15}"/>
              </a:ext>
            </a:extLst>
          </p:cNvPr>
          <p:cNvSpPr txBox="1"/>
          <p:nvPr/>
        </p:nvSpPr>
        <p:spPr>
          <a:xfrm>
            <a:off x="4707512" y="1714270"/>
            <a:ext cx="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 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5DF1F-C0B6-ACF1-405D-E47BDDA01917}"/>
              </a:ext>
            </a:extLst>
          </p:cNvPr>
          <p:cNvSpPr txBox="1"/>
          <p:nvPr/>
        </p:nvSpPr>
        <p:spPr>
          <a:xfrm>
            <a:off x="3943412" y="2460125"/>
            <a:ext cx="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7041D8-EAFB-94A9-2A94-EA161FD8E09F}"/>
              </a:ext>
            </a:extLst>
          </p:cNvPr>
          <p:cNvSpPr txBox="1"/>
          <p:nvPr/>
        </p:nvSpPr>
        <p:spPr>
          <a:xfrm>
            <a:off x="4177378" y="4454398"/>
            <a:ext cx="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C15C3-F60E-45BD-6807-DAA93EB29DBE}"/>
              </a:ext>
            </a:extLst>
          </p:cNvPr>
          <p:cNvSpPr txBox="1"/>
          <p:nvPr/>
        </p:nvSpPr>
        <p:spPr>
          <a:xfrm>
            <a:off x="7826628" y="3065376"/>
            <a:ext cx="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1A2BEA-D086-5C66-0AB8-55324B9181E8}"/>
              </a:ext>
            </a:extLst>
          </p:cNvPr>
          <p:cNvSpPr txBox="1"/>
          <p:nvPr/>
        </p:nvSpPr>
        <p:spPr>
          <a:xfrm>
            <a:off x="6875973" y="4872236"/>
            <a:ext cx="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 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92D559-9803-9622-EA86-40ACE24DE5E6}"/>
              </a:ext>
            </a:extLst>
          </p:cNvPr>
          <p:cNvSpPr/>
          <p:nvPr/>
        </p:nvSpPr>
        <p:spPr>
          <a:xfrm>
            <a:off x="3035999" y="548998"/>
            <a:ext cx="6120000" cy="5760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294541D7-94CE-DE50-748B-C8886BEEE50D}"/>
              </a:ext>
            </a:extLst>
          </p:cNvPr>
          <p:cNvSpPr/>
          <p:nvPr/>
        </p:nvSpPr>
        <p:spPr>
          <a:xfrm rot="11857102">
            <a:off x="6618068" y="687325"/>
            <a:ext cx="630263" cy="59662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5B71CB9-094F-7A02-952E-ABB896D0205F}"/>
              </a:ext>
            </a:extLst>
          </p:cNvPr>
          <p:cNvSpPr/>
          <p:nvPr/>
        </p:nvSpPr>
        <p:spPr>
          <a:xfrm rot="14796367">
            <a:off x="8316838" y="2152855"/>
            <a:ext cx="630263" cy="59662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359C6804-0860-4148-EBBE-D559695F8E1F}"/>
              </a:ext>
            </a:extLst>
          </p:cNvPr>
          <p:cNvSpPr/>
          <p:nvPr/>
        </p:nvSpPr>
        <p:spPr>
          <a:xfrm rot="18018152">
            <a:off x="8172005" y="4377426"/>
            <a:ext cx="630263" cy="59662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89F03E0-8497-80A6-D075-3464A6CC2413}"/>
              </a:ext>
            </a:extLst>
          </p:cNvPr>
          <p:cNvSpPr/>
          <p:nvPr/>
        </p:nvSpPr>
        <p:spPr>
          <a:xfrm rot="5697073">
            <a:off x="3051532" y="2927934"/>
            <a:ext cx="630263" cy="59662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803B6A6F-7B6B-E1AF-A145-10D60CE240E7}"/>
              </a:ext>
            </a:extLst>
          </p:cNvPr>
          <p:cNvSpPr/>
          <p:nvPr/>
        </p:nvSpPr>
        <p:spPr>
          <a:xfrm rot="20982744">
            <a:off x="6189189" y="5656734"/>
            <a:ext cx="630263" cy="59662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00DB08E-B1FD-2596-EC13-05A5A3282EF8}"/>
              </a:ext>
            </a:extLst>
          </p:cNvPr>
          <p:cNvSpPr/>
          <p:nvPr/>
        </p:nvSpPr>
        <p:spPr>
          <a:xfrm rot="2512530">
            <a:off x="3915079" y="5002916"/>
            <a:ext cx="630263" cy="59662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C10EEA84-94E8-6156-762F-CD346B080CCA}"/>
              </a:ext>
            </a:extLst>
          </p:cNvPr>
          <p:cNvSpPr/>
          <p:nvPr/>
        </p:nvSpPr>
        <p:spPr>
          <a:xfrm rot="8771197">
            <a:off x="4275465" y="999057"/>
            <a:ext cx="630263" cy="596624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36A612-F741-FCAF-E011-9E7A80988655}"/>
              </a:ext>
            </a:extLst>
          </p:cNvPr>
          <p:cNvCxnSpPr>
            <a:cxnSpLocks/>
            <a:stCxn id="54" idx="1"/>
            <a:endCxn id="48" idx="5"/>
          </p:cNvCxnSpPr>
          <p:nvPr/>
        </p:nvCxnSpPr>
        <p:spPr>
          <a:xfrm flipV="1">
            <a:off x="4721511" y="937946"/>
            <a:ext cx="2061514" cy="271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C9E31A-4799-6C9C-0EFC-75922F515A29}"/>
              </a:ext>
            </a:extLst>
          </p:cNvPr>
          <p:cNvCxnSpPr>
            <a:cxnSpLocks/>
            <a:stCxn id="48" idx="1"/>
            <a:endCxn id="49" idx="5"/>
          </p:cNvCxnSpPr>
          <p:nvPr/>
        </p:nvCxnSpPr>
        <p:spPr>
          <a:xfrm>
            <a:off x="7083374" y="1033328"/>
            <a:ext cx="1486034" cy="1273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F6959A-DD54-103A-3490-23C8BB55DC7B}"/>
              </a:ext>
            </a:extLst>
          </p:cNvPr>
          <p:cNvCxnSpPr>
            <a:cxnSpLocks/>
            <a:stCxn id="51" idx="1"/>
            <a:endCxn id="54" idx="5"/>
          </p:cNvCxnSpPr>
          <p:nvPr/>
        </p:nvCxnSpPr>
        <p:spPr>
          <a:xfrm flipV="1">
            <a:off x="3380263" y="1385053"/>
            <a:ext cx="1079419" cy="1684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1F60AC-4163-19BB-CC1E-1D519D1B176A}"/>
              </a:ext>
            </a:extLst>
          </p:cNvPr>
          <p:cNvCxnSpPr>
            <a:cxnSpLocks/>
            <a:stCxn id="51" idx="5"/>
            <a:endCxn id="53" idx="1"/>
          </p:cNvCxnSpPr>
          <p:nvPr/>
        </p:nvCxnSpPr>
        <p:spPr>
          <a:xfrm>
            <a:off x="3353064" y="3383224"/>
            <a:ext cx="759824" cy="1812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99D380-BA54-69E1-63AD-64F633A9D001}"/>
              </a:ext>
            </a:extLst>
          </p:cNvPr>
          <p:cNvCxnSpPr>
            <a:cxnSpLocks/>
            <a:stCxn id="53" idx="5"/>
            <a:endCxn id="52" idx="1"/>
          </p:cNvCxnSpPr>
          <p:nvPr/>
        </p:nvCxnSpPr>
        <p:spPr>
          <a:xfrm>
            <a:off x="4347533" y="5406405"/>
            <a:ext cx="2001755" cy="576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CC8F11-6385-3EA3-0255-01AB569CC84D}"/>
              </a:ext>
            </a:extLst>
          </p:cNvPr>
          <p:cNvCxnSpPr>
            <a:cxnSpLocks/>
            <a:stCxn id="52" idx="5"/>
            <a:endCxn id="50" idx="1"/>
          </p:cNvCxnSpPr>
          <p:nvPr/>
        </p:nvCxnSpPr>
        <p:spPr>
          <a:xfrm flipV="1">
            <a:off x="6659353" y="4811776"/>
            <a:ext cx="1748281" cy="1115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300435-C071-3D88-EE87-95B4BD7F53C4}"/>
              </a:ext>
            </a:extLst>
          </p:cNvPr>
          <p:cNvCxnSpPr>
            <a:cxnSpLocks/>
            <a:stCxn id="50" idx="5"/>
            <a:endCxn id="49" idx="1"/>
          </p:cNvCxnSpPr>
          <p:nvPr/>
        </p:nvCxnSpPr>
        <p:spPr>
          <a:xfrm flipV="1">
            <a:off x="8566639" y="2595780"/>
            <a:ext cx="127892" cy="1943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CE10E3E-3B2F-8203-0AE9-EF94BF616857}"/>
              </a:ext>
            </a:extLst>
          </p:cNvPr>
          <p:cNvSpPr txBox="1"/>
          <p:nvPr/>
        </p:nvSpPr>
        <p:spPr>
          <a:xfrm rot="18288166">
            <a:off x="3397697" y="2006159"/>
            <a:ext cx="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Interval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B2B7BE-6916-4BE1-B597-5BA6BD5FFACF}"/>
              </a:ext>
            </a:extLst>
          </p:cNvPr>
          <p:cNvSpPr txBox="1"/>
          <p:nvPr/>
        </p:nvSpPr>
        <p:spPr>
          <a:xfrm rot="17786575">
            <a:off x="8462353" y="3455059"/>
            <a:ext cx="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Interval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CB407D-314E-82C6-9D93-7C362B7BDEF2}"/>
              </a:ext>
            </a:extLst>
          </p:cNvPr>
          <p:cNvSpPr txBox="1"/>
          <p:nvPr/>
        </p:nvSpPr>
        <p:spPr>
          <a:xfrm rot="2735350">
            <a:off x="3185945" y="4239597"/>
            <a:ext cx="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Interval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0301F0-C397-881B-9EED-DAF4678793AB}"/>
              </a:ext>
            </a:extLst>
          </p:cNvPr>
          <p:cNvSpPr txBox="1"/>
          <p:nvPr/>
        </p:nvSpPr>
        <p:spPr>
          <a:xfrm rot="864946">
            <a:off x="4848717" y="5634386"/>
            <a:ext cx="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Interval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F63518-D97F-C9FE-5609-1934062D0B1C}"/>
              </a:ext>
            </a:extLst>
          </p:cNvPr>
          <p:cNvSpPr txBox="1"/>
          <p:nvPr/>
        </p:nvSpPr>
        <p:spPr>
          <a:xfrm rot="19567626">
            <a:off x="7200415" y="5383234"/>
            <a:ext cx="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Interval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9DF0BC-F7B2-2CB2-F9D6-01B02FA4B688}"/>
              </a:ext>
            </a:extLst>
          </p:cNvPr>
          <p:cNvSpPr txBox="1"/>
          <p:nvPr/>
        </p:nvSpPr>
        <p:spPr>
          <a:xfrm rot="2510214">
            <a:off x="7406033" y="1332820"/>
            <a:ext cx="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Interval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4D63F9-6602-CC14-D8C0-33BE89931B4C}"/>
              </a:ext>
            </a:extLst>
          </p:cNvPr>
          <p:cNvSpPr txBox="1"/>
          <p:nvPr/>
        </p:nvSpPr>
        <p:spPr>
          <a:xfrm rot="21109898">
            <a:off x="5345058" y="765838"/>
            <a:ext cx="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Interval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99CD20-3F99-0017-9A2C-05F6EA8F14FE}"/>
              </a:ext>
            </a:extLst>
          </p:cNvPr>
          <p:cNvCxnSpPr>
            <a:cxnSpLocks/>
            <a:stCxn id="94" idx="1"/>
            <a:endCxn id="48" idx="3"/>
          </p:cNvCxnSpPr>
          <p:nvPr/>
        </p:nvCxnSpPr>
        <p:spPr>
          <a:xfrm flipH="1">
            <a:off x="7023491" y="618635"/>
            <a:ext cx="323106" cy="8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EB7A18F-9F38-528D-FC0D-0499ED062C5B}"/>
              </a:ext>
            </a:extLst>
          </p:cNvPr>
          <p:cNvSpPr txBox="1"/>
          <p:nvPr/>
        </p:nvSpPr>
        <p:spPr>
          <a:xfrm>
            <a:off x="7346597" y="464746"/>
            <a:ext cx="96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Start point</a:t>
            </a:r>
          </a:p>
        </p:txBody>
      </p:sp>
    </p:spTree>
    <p:extLst>
      <p:ext uri="{BB962C8B-B14F-4D97-AF65-F5344CB8AC3E}">
        <p14:creationId xmlns:p14="http://schemas.microsoft.com/office/powerpoint/2010/main" val="136367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Pederson</dc:creator>
  <cp:lastModifiedBy>John Pederson</cp:lastModifiedBy>
  <cp:revision>1</cp:revision>
  <dcterms:created xsi:type="dcterms:W3CDTF">2023-05-31T19:03:16Z</dcterms:created>
  <dcterms:modified xsi:type="dcterms:W3CDTF">2023-05-31T20:16:52Z</dcterms:modified>
</cp:coreProperties>
</file>