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D05C-2D67-EC6E-E2F6-0A42D1EF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2E4A3-C080-EB25-DDF2-02B74FB2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162D-093F-386D-8E45-6F32805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9E9B-E39B-92CD-F5DB-9C88B61B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1855-44D2-EBB0-EF4B-C0451152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A1A8-79A8-AA22-D9B2-C9F41B8F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F04F-FF6B-8EAB-FCC8-A4DF777C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AFF2-56BD-63AE-F1B2-FBBA1E16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929B-441E-CBE1-DB43-3ABD69CE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DD32-E1BB-F19A-E2E6-9D5042FC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A8988-8F8D-6677-6670-6D8C073B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61FF-8FBD-10EA-0CFD-1AF6BBF7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8087-357B-B283-5D64-3AB022B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2AA9-B63D-FA86-141A-FF2E677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1944-4D5A-B9D0-D342-CE83A013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BA58-589A-9496-5F85-C673D903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9CF7-69E2-D2BA-A6AF-A2EEB264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8840-78AA-4FDF-55AC-2762E818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21E1-06A1-8920-F36B-140A8560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4D58-654C-7CF2-2FB9-FD9D61B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0552-B9A1-F4AA-85CC-66762662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BA094-AAC0-C981-AEA0-2BD78F56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7502-099C-D054-54C4-3378315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411D-B685-BCD2-4E77-B2332C82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4BBB-99A5-7858-D0AA-5D4C38E2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9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B79B-9B1D-FB32-8826-FCC00D00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79B-6DCA-5A71-217C-542ACE80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08E9-310F-498D-57A1-645F5DD73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2E72-22A6-F7FB-BA9F-419F3FB0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97FB3-82ED-C48C-5935-77BA5E3B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7711-BE7C-569D-CA87-F397BAB0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3910-6177-6C96-C4A2-9A882812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C5AD-9999-79D4-57CE-27C81753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32C6-DE5A-CFF1-3371-16C6C40D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38E0-CD11-C297-66F2-747155C0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F50D7-C50B-5A0F-A4DB-DA554F10C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6342-F26E-7450-CEF9-FCCC45E1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9D001-D636-872C-1639-40628F30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F39EB-563D-ADC5-9D52-67D1D61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EDC-DBF1-15FB-7DD8-55AC41D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CD149-A457-E089-D4A3-F0076E15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E6DAE-884E-FD0C-E0DA-B3FE6A33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6926F-2E03-D272-808E-7E111D26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54DA-B06D-A9C6-FF40-DEE0E103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F55A1-99FF-8503-E558-EB05174A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59FC7-2E6B-9C2C-6872-237295F5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C7D-5538-F755-2A84-C52E66F5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84CE-0E52-EB1C-D216-F3E53225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5E74E-BC2B-A670-4C6C-11F1181E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7DE9-C1A2-1862-BB86-EBB4D695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106F-CB36-A5A9-F2E2-777F799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B53B-21A6-5B7C-C07B-6478069C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3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DE30-A7AB-7106-ABC3-629EF93A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B8E2D-3366-6AD6-09DA-88EB67ED8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91C2-3E19-4949-2855-CAD18AC7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38B1-393F-7D28-3030-AD845F4E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1E96-0A8E-78B6-CE0A-3AD0B8A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8CB8-A305-0488-08B1-0292C6EB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15D07-A84D-289E-D611-39D1ABBA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451B-D43A-D606-A7E2-EC187246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A35A-FEEB-0454-2A5D-9822B445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F2EF-0348-4DBA-9D65-97822118B3A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8300-3001-DE46-1F03-B39721A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6FE6-181A-DC68-7DCF-3601D0A4C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993E42-5EFE-5107-4FEE-2974A42530AD}"/>
              </a:ext>
            </a:extLst>
          </p:cNvPr>
          <p:cNvSpPr/>
          <p:nvPr/>
        </p:nvSpPr>
        <p:spPr>
          <a:xfrm>
            <a:off x="1110341" y="1872344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DDCE7-4914-5860-5F5E-34C58D18872D}"/>
              </a:ext>
            </a:extLst>
          </p:cNvPr>
          <p:cNvSpPr/>
          <p:nvPr/>
        </p:nvSpPr>
        <p:spPr>
          <a:xfrm>
            <a:off x="8287138" y="905071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MIDI reader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75311-F95E-EF37-57C0-676FD47247E4}"/>
              </a:ext>
            </a:extLst>
          </p:cNvPr>
          <p:cNvSpPr/>
          <p:nvPr/>
        </p:nvSpPr>
        <p:spPr>
          <a:xfrm>
            <a:off x="1110341" y="4519125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6ADD8-6874-EE38-F2B2-0D28E44C4859}"/>
              </a:ext>
            </a:extLst>
          </p:cNvPr>
          <p:cNvSpPr/>
          <p:nvPr/>
        </p:nvSpPr>
        <p:spPr>
          <a:xfrm>
            <a:off x="8287138" y="5486398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TAB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77CA0-9D01-005C-A4F2-4997550F11D8}"/>
              </a:ext>
            </a:extLst>
          </p:cNvPr>
          <p:cNvSpPr/>
          <p:nvPr/>
        </p:nvSpPr>
        <p:spPr>
          <a:xfrm>
            <a:off x="3635831" y="3195734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Tablature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EC9B22-DCA5-340E-B264-8B7D888B9D51}"/>
              </a:ext>
            </a:extLst>
          </p:cNvPr>
          <p:cNvSpPr/>
          <p:nvPr/>
        </p:nvSpPr>
        <p:spPr>
          <a:xfrm>
            <a:off x="7439611" y="3195733"/>
            <a:ext cx="4027709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TablatureTranscriptionAlgorithm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2585E-242C-5448-F20D-2F5FEBC4CA61}"/>
              </a:ext>
            </a:extLst>
          </p:cNvPr>
          <p:cNvSpPr txBox="1"/>
          <p:nvPr/>
        </p:nvSpPr>
        <p:spPr>
          <a:xfrm>
            <a:off x="2276667" y="2338875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0…*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999A5-C05D-9069-E8EC-D00913FB7423}"/>
              </a:ext>
            </a:extLst>
          </p:cNvPr>
          <p:cNvSpPr txBox="1"/>
          <p:nvPr/>
        </p:nvSpPr>
        <p:spPr>
          <a:xfrm>
            <a:off x="3106516" y="3033743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88C636-2830-F37D-7E84-254CB920871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968484" y="3428999"/>
            <a:ext cx="147112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7793A2-8173-41DC-3090-BA9078CE084E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478833" y="2136709"/>
            <a:ext cx="954832" cy="13591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49CA8CBC-6EFE-BD44-11CE-9AEF2200186C}"/>
              </a:ext>
            </a:extLst>
          </p:cNvPr>
          <p:cNvSpPr/>
          <p:nvPr/>
        </p:nvSpPr>
        <p:spPr>
          <a:xfrm>
            <a:off x="3263379" y="3204281"/>
            <a:ext cx="359221" cy="1979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E8ED6AD-827D-6F65-5AA0-503272E59781}"/>
              </a:ext>
            </a:extLst>
          </p:cNvPr>
          <p:cNvSpPr/>
          <p:nvPr/>
        </p:nvSpPr>
        <p:spPr>
          <a:xfrm>
            <a:off x="7080389" y="3330028"/>
            <a:ext cx="359221" cy="1979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6D402-65E3-8BE5-0793-F836887FF4CD}"/>
              </a:ext>
            </a:extLst>
          </p:cNvPr>
          <p:cNvSpPr txBox="1"/>
          <p:nvPr/>
        </p:nvSpPr>
        <p:spPr>
          <a:xfrm>
            <a:off x="5941275" y="3139818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0…*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F370E9-CD44-D5A8-4824-269FBBB4C3AE}"/>
              </a:ext>
            </a:extLst>
          </p:cNvPr>
          <p:cNvSpPr txBox="1"/>
          <p:nvPr/>
        </p:nvSpPr>
        <p:spPr>
          <a:xfrm>
            <a:off x="6972701" y="3133451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205FBB-AD82-B444-8B91-0C1A6BFFCFF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453465" y="1371602"/>
            <a:ext cx="1" cy="182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C27538-1A95-0020-846D-23A1A74201C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9453465" y="3662264"/>
            <a:ext cx="1" cy="18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07514D-A28E-16E9-F56E-E50651A0CE59}"/>
              </a:ext>
            </a:extLst>
          </p:cNvPr>
          <p:cNvSpPr txBox="1"/>
          <p:nvPr/>
        </p:nvSpPr>
        <p:spPr>
          <a:xfrm>
            <a:off x="9526555" y="1872344"/>
            <a:ext cx="8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Sends midi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0E2BD-4317-A1CC-F764-F58B11593BC0}"/>
              </a:ext>
            </a:extLst>
          </p:cNvPr>
          <p:cNvSpPr txBox="1"/>
          <p:nvPr/>
        </p:nvSpPr>
        <p:spPr>
          <a:xfrm>
            <a:off x="9453465" y="4012163"/>
            <a:ext cx="96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Sends most fit tablature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B018EB-17B2-40E2-3A86-7A3E7E9F14EA}"/>
              </a:ext>
            </a:extLst>
          </p:cNvPr>
          <p:cNvCxnSpPr/>
          <p:nvPr/>
        </p:nvCxnSpPr>
        <p:spPr>
          <a:xfrm flipV="1">
            <a:off x="1558212" y="2338874"/>
            <a:ext cx="0" cy="218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B4561908-2E5E-7B2E-58E5-F16E56880051}"/>
              </a:ext>
            </a:extLst>
          </p:cNvPr>
          <p:cNvSpPr/>
          <p:nvPr/>
        </p:nvSpPr>
        <p:spPr>
          <a:xfrm rot="5400000">
            <a:off x="1378601" y="2429554"/>
            <a:ext cx="359221" cy="1979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EEAFC5-DDE7-8B8B-B199-E8A4DCFE138E}"/>
              </a:ext>
            </a:extLst>
          </p:cNvPr>
          <p:cNvSpPr txBox="1"/>
          <p:nvPr/>
        </p:nvSpPr>
        <p:spPr>
          <a:xfrm>
            <a:off x="1110340" y="4266554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2…6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BB35F1-E752-E2C8-20AE-A219E5CA586E}"/>
              </a:ext>
            </a:extLst>
          </p:cNvPr>
          <p:cNvSpPr txBox="1"/>
          <p:nvPr/>
        </p:nvSpPr>
        <p:spPr>
          <a:xfrm>
            <a:off x="1261189" y="2578975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85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Pederson (CMP - Student)</dc:creator>
  <cp:lastModifiedBy>John Pederson</cp:lastModifiedBy>
  <cp:revision>3</cp:revision>
  <dcterms:created xsi:type="dcterms:W3CDTF">2022-12-19T15:32:31Z</dcterms:created>
  <dcterms:modified xsi:type="dcterms:W3CDTF">2023-04-17T17:31:19Z</dcterms:modified>
</cp:coreProperties>
</file>