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589-D925-43D5-B544-562FEBD91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D429-5F04-41E6-93F9-03A770816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9569-2F1D-4F49-AA94-6031EA6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7A5F-22B8-411D-A619-863ACBF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B69F8-0CDA-4A29-8574-3F7DF6AE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DE27-18CD-49E0-99A2-BCCE5FA9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911F-4AB4-4CF5-8D25-A4A13355E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52BE-440D-4AEB-BC24-495D91BC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3185-76DA-428A-9644-0A547B53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2FBE-80AE-4810-91A2-9490609D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3C9A2-9C7C-4E80-B508-8CDBA7C7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4A02-9F4E-435C-8378-11998AA0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2826-54A7-4D7B-A926-B85714AC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745A-5CAA-4FBF-B20D-CB7B42B9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DD0C-333F-4B4E-A5A5-9432AE5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3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A6B4-F26D-4A56-9CC3-C204C99CD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111A-849C-4234-986C-0CB9F7656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24047-28E7-45D6-B468-BE0ABFC3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126-75FA-49CE-8EA1-B537FA58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C2642-1C41-4FFA-97B8-AE6C5C17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E56-B43A-4A51-9848-31E19F2F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7A12F-37D2-426F-B40A-5EB54F1FB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14F8-CB56-471D-BC4A-FE03A399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1BAA-CDD8-4A65-9FFD-99AAFA24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4CAD-F32D-4E99-B18E-AFA55136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87AB-DFCA-4E99-A972-BC9138B7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C7F6-8E46-4622-B1A3-F7FF785E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85F-DC81-449E-9148-07ABEAE1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D0F3-444C-4B36-AA5B-2B5C7950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8B87-D203-40CA-90E3-A5149DB0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46D0-CB67-43E0-844F-92B4C852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0710-E6C7-4C0A-9DA4-E53CCF9B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716C-B510-48D3-91BF-771CA69B5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A4509-EF2E-4E17-B084-C1515896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D3DAE-DDE2-429F-A40A-50FB19985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76923-EE57-4590-9DE1-38C7622D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A5636-A120-4BB6-8FFA-2CCE86C7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6F430-3F11-43EC-AC39-EDDB9FF0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9321-5512-4769-BBB2-44979A53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3B5C-CD53-49B6-B94B-03E367A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69E59-9290-46BF-A766-BBA9576D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65C9-8548-4153-B44B-1E4FA254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28477-3C55-41D2-8A74-FFD1381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5EBDD-7C4C-4858-9384-A3DEC580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EA6AE-F1BC-4F59-B7AF-81E18F55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26BA2-169F-4BE9-B7B2-729D0954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C7BF-539E-4879-B7C1-63CB21D6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0066-9FBE-4EB3-9BE7-A6023BFF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F2405-6656-4A29-83A7-5FB2E6EA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EA9A-BDC2-4FD8-BE1C-DB1B461D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7359-44F2-4CA6-9FB7-7FB230F3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2633-2F12-47BF-8EE6-609E135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2E1-92BC-450F-AFFA-ACEE1DE8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F51F2-D7C1-4982-A3E3-9C4F3247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67EAB-7609-477D-8DBF-6708C08DD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8CC6-DD1E-4613-BFAB-CBDB9351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8D05F-3355-4CC1-9C4D-6C251449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374-ABF4-4431-9FCA-E6C7C55B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BC18E-83E6-49E4-9DC9-DB203217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121C6-B01C-44EE-A94C-7DFA039F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4685-DE74-4CD5-AA79-A1750FB0C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2DFD-8A00-43F9-95AF-6302CBC286BC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010BE-0788-45B7-92F4-E41ED9D00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173F-8028-4201-AA9E-F36408EB2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E5682-82BB-48E4-B42B-0F525A287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D60E-EB4E-4438-8425-5C3455350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Seeds</a:t>
            </a:r>
            <a:br>
              <a:rPr lang="en-US" dirty="0"/>
            </a:br>
            <a:r>
              <a:rPr lang="en-US" sz="4000" dirty="0"/>
              <a:t>Planting the seeds of emergency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BC68F-957C-4B9D-A3C4-0CA49CE34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We have emergency information inside pinned notification on a phone and app. We will have it always available regardless of connectivity and based on the last known location.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9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EA60-51C4-4F8B-84CD-CE233D86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emergency service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EFC5-DFC4-40B7-98C7-5A2156FEA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Police Stations</a:t>
            </a:r>
          </a:p>
          <a:p>
            <a:r>
              <a:rPr lang="en-US" dirty="0"/>
              <a:t>Hospitals</a:t>
            </a:r>
          </a:p>
          <a:p>
            <a:r>
              <a:rPr lang="en-US" dirty="0"/>
              <a:t>Fire Department</a:t>
            </a:r>
          </a:p>
          <a:p>
            <a:r>
              <a:rPr lang="en-US" dirty="0"/>
              <a:t>Food Pantries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844-FD3B-446E-8AE4-1F768B50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services we would like to add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35AD-061E-48F3-B482-018F801F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Shelters</a:t>
            </a:r>
          </a:p>
          <a:p>
            <a:pPr lvl="1"/>
            <a:r>
              <a:rPr lang="en-US" dirty="0"/>
              <a:t>Emergency Shelters</a:t>
            </a:r>
          </a:p>
          <a:p>
            <a:pPr lvl="1"/>
            <a:r>
              <a:rPr lang="en-US" dirty="0"/>
              <a:t>Homeless Shelters</a:t>
            </a:r>
          </a:p>
          <a:p>
            <a:r>
              <a:rPr lang="en-US" dirty="0"/>
              <a:t>Potential meeting spot for large scale emergencies</a:t>
            </a:r>
          </a:p>
          <a:p>
            <a:pPr lvl="1"/>
            <a:r>
              <a:rPr lang="en-US" dirty="0"/>
              <a:t>CERT Meeting locations</a:t>
            </a:r>
          </a:p>
          <a:p>
            <a:pPr lvl="1"/>
            <a:r>
              <a:rPr lang="en-US" dirty="0"/>
              <a:t>Colleges/Schools </a:t>
            </a:r>
          </a:p>
          <a:p>
            <a:pPr lvl="1"/>
            <a:r>
              <a:rPr lang="en-US" dirty="0"/>
              <a:t>Sports Arenas</a:t>
            </a:r>
          </a:p>
        </p:txBody>
      </p:sp>
    </p:spTree>
    <p:extLst>
      <p:ext uri="{BB962C8B-B14F-4D97-AF65-F5344CB8AC3E}">
        <p14:creationId xmlns:p14="http://schemas.microsoft.com/office/powerpoint/2010/main" val="386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5F10-EB64-472E-A3BB-F5565529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8535-AC4D-432F-BE3C-13843EAC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source – Google maps (we check every week for news ones)</a:t>
            </a:r>
          </a:p>
          <a:p>
            <a:pPr lvl="1"/>
            <a:r>
              <a:rPr lang="en-US" dirty="0"/>
              <a:t>Police Station</a:t>
            </a:r>
          </a:p>
          <a:p>
            <a:pPr lvl="1"/>
            <a:r>
              <a:rPr lang="en-US" dirty="0"/>
              <a:t>Hospital</a:t>
            </a:r>
          </a:p>
          <a:p>
            <a:pPr lvl="1"/>
            <a:r>
              <a:rPr lang="en-US" dirty="0"/>
              <a:t>Fire department</a:t>
            </a:r>
          </a:p>
          <a:p>
            <a:pPr lvl="1"/>
            <a:r>
              <a:rPr lang="en-US" dirty="0"/>
              <a:t>Food Pantry</a:t>
            </a:r>
          </a:p>
          <a:p>
            <a:r>
              <a:rPr lang="en-US" dirty="0"/>
              <a:t>Crowd source </a:t>
            </a:r>
          </a:p>
          <a:p>
            <a:pPr lvl="1"/>
            <a:r>
              <a:rPr lang="en-US" dirty="0"/>
              <a:t>Optional</a:t>
            </a:r>
          </a:p>
          <a:p>
            <a:pPr lvl="1"/>
            <a:r>
              <a:rPr lang="en-US" dirty="0"/>
              <a:t>Must be collaborated (verified as valid by trusted vendor)</a:t>
            </a:r>
          </a:p>
          <a:p>
            <a:r>
              <a:rPr lang="en-US" dirty="0"/>
              <a:t>Partner with HAM radio organizations </a:t>
            </a:r>
          </a:p>
          <a:p>
            <a:r>
              <a:rPr lang="en-US" dirty="0"/>
              <a:t>Partner with other emergency services for locations</a:t>
            </a:r>
          </a:p>
        </p:txBody>
      </p:sp>
    </p:spTree>
    <p:extLst>
      <p:ext uri="{BB962C8B-B14F-4D97-AF65-F5344CB8AC3E}">
        <p14:creationId xmlns:p14="http://schemas.microsoft.com/office/powerpoint/2010/main" val="117395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89CE-4B39-452C-9349-11D5AA65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show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A4DF-28D3-468F-80E2-5117E37F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show the closest one to your current location</a:t>
            </a:r>
          </a:p>
          <a:p>
            <a:pPr lvl="1"/>
            <a:r>
              <a:rPr lang="en-US" dirty="0"/>
              <a:t>We always show the closest of the following 4 in your Pinned notifications / Silent Notifications</a:t>
            </a:r>
          </a:p>
          <a:p>
            <a:pPr lvl="2"/>
            <a:r>
              <a:rPr lang="en-US" dirty="0"/>
              <a:t>Police Station</a:t>
            </a:r>
          </a:p>
          <a:p>
            <a:pPr lvl="2"/>
            <a:r>
              <a:rPr lang="en-US" dirty="0"/>
              <a:t>Hospital</a:t>
            </a:r>
          </a:p>
          <a:p>
            <a:pPr lvl="2"/>
            <a:r>
              <a:rPr lang="en-US" dirty="0"/>
              <a:t>Fire Department</a:t>
            </a:r>
          </a:p>
          <a:p>
            <a:pPr lvl="2"/>
            <a:r>
              <a:rPr lang="en-US" dirty="0"/>
              <a:t>Food Pantry</a:t>
            </a:r>
          </a:p>
          <a:p>
            <a:pPr lvl="1"/>
            <a:r>
              <a:rPr lang="en-US" dirty="0"/>
              <a:t>In App – We show closest primary and secondary sources </a:t>
            </a:r>
          </a:p>
          <a:p>
            <a:pPr lvl="2"/>
            <a:r>
              <a:rPr lang="en-US" dirty="0"/>
              <a:t>Primary: Police Station/Hospital/Fire Department/Food Pantry</a:t>
            </a:r>
          </a:p>
          <a:p>
            <a:pPr lvl="2"/>
            <a:r>
              <a:rPr lang="en-US" dirty="0"/>
              <a:t>Secondary: Sports Arenas/CERT locations/Emergency Shelters/Homeless Shelters/Colleges/Schools</a:t>
            </a:r>
          </a:p>
          <a:p>
            <a:pPr lvl="2"/>
            <a:r>
              <a:rPr lang="en-US" dirty="0"/>
              <a:t>Able to call nonemergency lines</a:t>
            </a:r>
          </a:p>
          <a:p>
            <a:pPr lvl="3"/>
            <a:r>
              <a:rPr lang="en-US" dirty="0"/>
              <a:t>In an emergency call 911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5F81-ACBF-4DDC-A1B2-D5BB8B8B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C984-CA57-47EE-B56E-D4D90CBC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want all data on the phone on first load</a:t>
            </a:r>
          </a:p>
          <a:p>
            <a:pPr lvl="1"/>
            <a:r>
              <a:rPr lang="en-US" dirty="0"/>
              <a:t>Realistically only able to do state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Address</a:t>
            </a:r>
          </a:p>
          <a:p>
            <a:pPr lvl="2"/>
            <a:r>
              <a:rPr lang="en-US" dirty="0"/>
              <a:t>Address 1</a:t>
            </a:r>
          </a:p>
          <a:p>
            <a:pPr lvl="2"/>
            <a:r>
              <a:rPr lang="en-US" dirty="0"/>
              <a:t>State</a:t>
            </a:r>
          </a:p>
          <a:p>
            <a:pPr lvl="2"/>
            <a:r>
              <a:rPr lang="en-US" dirty="0"/>
              <a:t>Zip</a:t>
            </a:r>
          </a:p>
          <a:p>
            <a:pPr lvl="2"/>
            <a:r>
              <a:rPr lang="en-US" dirty="0"/>
              <a:t>Town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Coordinates</a:t>
            </a:r>
          </a:p>
          <a:p>
            <a:pPr lvl="1"/>
            <a:r>
              <a:rPr lang="en-US" dirty="0"/>
              <a:t>Service Type</a:t>
            </a:r>
          </a:p>
        </p:txBody>
      </p:sp>
    </p:spTree>
    <p:extLst>
      <p:ext uri="{BB962C8B-B14F-4D97-AF65-F5344CB8AC3E}">
        <p14:creationId xmlns:p14="http://schemas.microsoft.com/office/powerpoint/2010/main" val="211181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4C11-C620-4290-A46A-20D98DF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AB4F-BDAF-4760-AA04-FAD01AA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Approve crowd source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8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0465-5AAD-4368-9C95-2B4059B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1870-5C45-4A32-99D6-5D6036FE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6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Partner with Google/Apple	</a:t>
            </a:r>
          </a:p>
          <a:p>
            <a:pPr lvl="1"/>
            <a:r>
              <a:rPr lang="en-US" dirty="0"/>
              <a:t>We would like integration with the emergency services screens</a:t>
            </a:r>
          </a:p>
          <a:p>
            <a:pPr lvl="1"/>
            <a:r>
              <a:rPr lang="en-US" dirty="0"/>
              <a:t>We would like an option on the phone that we can enable</a:t>
            </a:r>
          </a:p>
          <a:p>
            <a:r>
              <a:rPr lang="en-US" dirty="0"/>
              <a:t>Active emergency alert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Integration point for other apps to integrate to coordinate services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Business providing aid - Businesses that have stated they will help the community in case of large-scale emergencies</a:t>
            </a:r>
          </a:p>
          <a:p>
            <a:pPr lvl="2"/>
            <a:r>
              <a:rPr lang="en-US" dirty="0"/>
              <a:t>Uber/Lyft – Offer delivery services for vital equipment</a:t>
            </a:r>
          </a:p>
          <a:p>
            <a:pPr lvl="2"/>
            <a:r>
              <a:rPr lang="en-US" dirty="0"/>
              <a:t>Instacart – Offer delivery of food to communities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8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331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Safety Seeds Planting the seeds of emergency service</vt:lpstr>
      <vt:lpstr>Primary emergency service locations</vt:lpstr>
      <vt:lpstr>Secondary services we would like to add </vt:lpstr>
      <vt:lpstr>How we get locations</vt:lpstr>
      <vt:lpstr>How we show locations</vt:lpstr>
      <vt:lpstr>Tech</vt:lpstr>
      <vt:lpstr>Support</vt:lpstr>
      <vt:lpstr>Product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Seeds Planting the seeds of emergency service</dc:title>
  <dc:creator>John Aguirre</dc:creator>
  <cp:lastModifiedBy>John Aguirre</cp:lastModifiedBy>
  <cp:revision>3</cp:revision>
  <dcterms:created xsi:type="dcterms:W3CDTF">2021-09-18T17:53:49Z</dcterms:created>
  <dcterms:modified xsi:type="dcterms:W3CDTF">2021-09-18T19:24:38Z</dcterms:modified>
</cp:coreProperties>
</file>