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bd82e64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bd82e64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bd82e64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bd82e64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bd82e64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bd82e64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c0526fb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c0526fb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0526fb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0526fb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d82e64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d82e64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pp.diagrams.net/?page-id=JzCWUvAnbhrD_LwSz7C-&amp;scale=auto#G1qocSu3YtuiIdfM6jxI-fTKq_5CSmrWz1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112" y="93725"/>
            <a:ext cx="28932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50500" y="525900"/>
            <a:ext cx="50220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Sateliten-Tracker</a:t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08850" y="2650375"/>
            <a:ext cx="5022000" cy="10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P&amp;S-Projekt von Leo Schefer, John Dornbierer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Letzes Projekt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75" y="1839677"/>
            <a:ext cx="7842250" cy="19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Probleme und Lösungen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Rauschen bei Winkelmessungen + keine automatische Start-Ausrichtung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Lösung: Verwende IMU + digitaler Kompass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900" y="1673675"/>
            <a:ext cx="2405149" cy="14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3231850"/>
            <a:ext cx="2405150" cy="15858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821625"/>
            <a:ext cx="8520600" cy="1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  Grosses, unhantliches PCB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Lösung: kleines, custom PCB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Konzept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375" y="354050"/>
            <a:ext cx="5986849" cy="451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098" y="1069175"/>
            <a:ext cx="2264201" cy="4025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 rot="10800000">
            <a:off x="1241100" y="1159925"/>
            <a:ext cx="1811700" cy="916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GNU Radio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75" y="1017725"/>
            <a:ext cx="6989150" cy="39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Gpredict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00" y="1017725"/>
            <a:ext cx="7028299" cy="39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Resultate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679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Die Kommunikation mit dem Tracker funktionierte erfolgreich! → Demo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Wir versuchten den Beesat-9 von der TU Berlin zu empfangen, hatten aber noch einige technische Schwierigkeiten, die wir jetzt gelöst haben. Wir versuchen es nochmals heute oderso 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Eine genaue Dokumentation des Projektes wird auf Github veröffentlicht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5087" t="2874"/>
          <a:stretch/>
        </p:blipFill>
        <p:spPr>
          <a:xfrm>
            <a:off x="6307249" y="0"/>
            <a:ext cx="2576425" cy="27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