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C946C-75BD-4AFB-84F8-B20396BF5497}" v="7" dt="2023-06-25T18:36:3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Evans" userId="8eb8aeb1-f845-47c1-83e5-f7e701be8e34" providerId="ADAL" clId="{EAFBB81E-D506-44A4-86C2-97B589A11CDF}"/>
    <pc:docChg chg="undo custSel modSld">
      <pc:chgData name="Patrick Evans" userId="8eb8aeb1-f845-47c1-83e5-f7e701be8e34" providerId="ADAL" clId="{EAFBB81E-D506-44A4-86C2-97B589A11CDF}" dt="2023-06-17T06:55:21.433" v="40" actId="6549"/>
      <pc:docMkLst>
        <pc:docMk/>
      </pc:docMkLst>
      <pc:sldChg chg="modSp mod">
        <pc:chgData name="Patrick Evans" userId="8eb8aeb1-f845-47c1-83e5-f7e701be8e34" providerId="ADAL" clId="{EAFBB81E-D506-44A4-86C2-97B589A11CDF}" dt="2023-06-17T05:40:13.631" v="5" actId="20577"/>
        <pc:sldMkLst>
          <pc:docMk/>
          <pc:sldMk cId="4003318152" sldId="260"/>
        </pc:sldMkLst>
        <pc:spChg chg="mod">
          <ac:chgData name="Patrick Evans" userId="8eb8aeb1-f845-47c1-83e5-f7e701be8e34" providerId="ADAL" clId="{EAFBB81E-D506-44A4-86C2-97B589A11CDF}" dt="2023-06-17T05:40:06.230" v="1" actId="20577"/>
          <ac:spMkLst>
            <pc:docMk/>
            <pc:sldMk cId="4003318152" sldId="260"/>
            <ac:spMk id="13" creationId="{725012B5-D919-A574-4EDB-34B2598855AC}"/>
          </ac:spMkLst>
        </pc:spChg>
        <pc:spChg chg="mod">
          <ac:chgData name="Patrick Evans" userId="8eb8aeb1-f845-47c1-83e5-f7e701be8e34" providerId="ADAL" clId="{EAFBB81E-D506-44A4-86C2-97B589A11CDF}" dt="2023-06-17T05:40:09.376" v="3" actId="20577"/>
          <ac:spMkLst>
            <pc:docMk/>
            <pc:sldMk cId="4003318152" sldId="260"/>
            <ac:spMk id="45" creationId="{C16E0F24-8E62-4FCE-47B1-7F5EFD62420C}"/>
          </ac:spMkLst>
        </pc:spChg>
        <pc:spChg chg="mod">
          <ac:chgData name="Patrick Evans" userId="8eb8aeb1-f845-47c1-83e5-f7e701be8e34" providerId="ADAL" clId="{EAFBB81E-D506-44A4-86C2-97B589A11CDF}" dt="2023-06-17T05:40:13.631" v="5" actId="20577"/>
          <ac:spMkLst>
            <pc:docMk/>
            <pc:sldMk cId="4003318152" sldId="260"/>
            <ac:spMk id="46" creationId="{5A8BAC45-C5E5-6414-8BB9-5B37A6E98D86}"/>
          </ac:spMkLst>
        </pc:spChg>
      </pc:sldChg>
      <pc:sldChg chg="addSp modSp mod">
        <pc:chgData name="Patrick Evans" userId="8eb8aeb1-f845-47c1-83e5-f7e701be8e34" providerId="ADAL" clId="{EAFBB81E-D506-44A4-86C2-97B589A11CDF}" dt="2023-06-17T06:55:21.433" v="40" actId="6549"/>
        <pc:sldMkLst>
          <pc:docMk/>
          <pc:sldMk cId="1202635129" sldId="263"/>
        </pc:sldMkLst>
        <pc:spChg chg="add mod">
          <ac:chgData name="Patrick Evans" userId="8eb8aeb1-f845-47c1-83e5-f7e701be8e34" providerId="ADAL" clId="{EAFBB81E-D506-44A4-86C2-97B589A11CDF}" dt="2023-06-17T06:36:10.587" v="24" actId="20577"/>
          <ac:spMkLst>
            <pc:docMk/>
            <pc:sldMk cId="1202635129" sldId="263"/>
            <ac:spMk id="6" creationId="{6A5BC8C8-0AED-F312-770F-C36FAE52394D}"/>
          </ac:spMkLst>
        </pc:spChg>
        <pc:spChg chg="add mod">
          <ac:chgData name="Patrick Evans" userId="8eb8aeb1-f845-47c1-83e5-f7e701be8e34" providerId="ADAL" clId="{EAFBB81E-D506-44A4-86C2-97B589A11CDF}" dt="2023-06-17T06:36:47.540" v="36" actId="6549"/>
          <ac:spMkLst>
            <pc:docMk/>
            <pc:sldMk cId="1202635129" sldId="263"/>
            <ac:spMk id="7" creationId="{330B0DB2-1C59-7F43-8428-20E442859B7E}"/>
          </ac:spMkLst>
        </pc:spChg>
        <pc:spChg chg="mod">
          <ac:chgData name="Patrick Evans" userId="8eb8aeb1-f845-47c1-83e5-f7e701be8e34" providerId="ADAL" clId="{EAFBB81E-D506-44A4-86C2-97B589A11CDF}" dt="2023-06-17T06:35:59.354" v="20" actId="1076"/>
          <ac:spMkLst>
            <pc:docMk/>
            <pc:sldMk cId="1202635129" sldId="263"/>
            <ac:spMk id="68" creationId="{6DD84A99-1B0A-C515-F1D3-2E5F4587BD59}"/>
          </ac:spMkLst>
        </pc:spChg>
        <pc:spChg chg="mod">
          <ac:chgData name="Patrick Evans" userId="8eb8aeb1-f845-47c1-83e5-f7e701be8e34" providerId="ADAL" clId="{EAFBB81E-D506-44A4-86C2-97B589A11CDF}" dt="2023-06-17T06:35:55.762" v="19" actId="1076"/>
          <ac:spMkLst>
            <pc:docMk/>
            <pc:sldMk cId="1202635129" sldId="263"/>
            <ac:spMk id="302" creationId="{310CED9F-FD98-362F-2ED1-9D0E12CB7CD4}"/>
          </ac:spMkLst>
        </pc:spChg>
        <pc:graphicFrameChg chg="modGraphic">
          <ac:chgData name="Patrick Evans" userId="8eb8aeb1-f845-47c1-83e5-f7e701be8e34" providerId="ADAL" clId="{EAFBB81E-D506-44A4-86C2-97B589A11CDF}" dt="2023-06-17T06:55:21.433" v="40" actId="6549"/>
          <ac:graphicFrameMkLst>
            <pc:docMk/>
            <pc:sldMk cId="1202635129" sldId="263"/>
            <ac:graphicFrameMk id="70" creationId="{9A1A7AC8-5737-7D85-E5B1-CF14DDBA6468}"/>
          </ac:graphicFrameMkLst>
        </pc:graphicFrameChg>
        <pc:cxnChg chg="mod">
          <ac:chgData name="Patrick Evans" userId="8eb8aeb1-f845-47c1-83e5-f7e701be8e34" providerId="ADAL" clId="{EAFBB81E-D506-44A4-86C2-97B589A11CDF}" dt="2023-06-17T06:35:52.195" v="18" actId="14100"/>
          <ac:cxnSpMkLst>
            <pc:docMk/>
            <pc:sldMk cId="1202635129" sldId="263"/>
            <ac:cxnSpMk id="307" creationId="{E517569D-FD26-1BC6-5D21-DE2C1D7F4FB0}"/>
          </ac:cxnSpMkLst>
        </pc:cxnChg>
      </pc:sldChg>
      <pc:sldChg chg="addSp delSp modSp mod">
        <pc:chgData name="Patrick Evans" userId="8eb8aeb1-f845-47c1-83e5-f7e701be8e34" providerId="ADAL" clId="{EAFBB81E-D506-44A4-86C2-97B589A11CDF}" dt="2023-06-17T06:35:36.531" v="16" actId="1076"/>
        <pc:sldMkLst>
          <pc:docMk/>
          <pc:sldMk cId="2061739938" sldId="264"/>
        </pc:sldMkLst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" creationId="{83D0FA97-FB20-BCF9-4188-A3135C955C75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9" creationId="{38051207-B121-A327-18C2-38CB87A875D1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0" creationId="{909F99EB-DAA7-5B19-6E00-A5C3E2B90D4B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1" creationId="{0C6BB293-2E51-2619-0D5A-30B969DC6DD2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" creationId="{ECF871CF-B2DA-5BC4-1787-5B44816C0516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4" creationId="{F0C14CF9-5792-3399-7B1B-C242D92B73D0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" creationId="{6CA0DF9A-97E2-7704-C5B6-899A2758AC91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2" creationId="{2412A318-4E69-71C5-E150-EDF048C819E9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5" creationId="{21F69924-DB3C-6FAC-5DD6-59FE8E2245FB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8" creationId="{DFCC0FA6-6EE9-6467-3A18-4BBB911D5D17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31" creationId="{23221AEF-5F72-1601-BE05-A8DE978B5E93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34" creationId="{6DEAFEC3-1E70-A3CB-CF28-FD5BB380B8C8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37" creationId="{E5A00239-CA34-C00F-DFB6-35DF78D96FAE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40" creationId="{5C938B17-47B1-0363-E623-CB42A82FC05E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43" creationId="{6820398C-2062-50EE-D1F5-4AAEA472FADD}"/>
          </ac:spMkLst>
        </pc:spChg>
        <pc:spChg chg="add mod">
          <ac:chgData name="Patrick Evans" userId="8eb8aeb1-f845-47c1-83e5-f7e701be8e34" providerId="ADAL" clId="{EAFBB81E-D506-44A4-86C2-97B589A11CDF}" dt="2023-06-17T06:35:28.155" v="14" actId="1076"/>
          <ac:spMkLst>
            <pc:docMk/>
            <pc:sldMk cId="2061739938" sldId="264"/>
            <ac:spMk id="46" creationId="{B3B3849F-2507-7736-767F-F42F2DCC7CE1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52" creationId="{7769B452-7988-3329-587E-A69397F91567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60" creationId="{4357B065-6C77-CE34-CE7F-DA9B393BAE53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63" creationId="{7845BC24-EAE8-AA13-1D08-30185CD085E7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66" creationId="{58C89DCD-0A01-64CB-B0AD-41BC17B9F402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67" creationId="{8622FEE4-5396-69C8-A640-DC95D736D08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72" creationId="{757E071C-E7B4-ACDA-C0CC-641DA3DA42B3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73" creationId="{4388AB8B-0A8B-4C9E-AEA1-E3DF4085BEA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81" creationId="{E6E80CD1-8116-2CC3-03EF-0B08F3BFD5C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88" creationId="{1F9016CB-CD94-F6DC-A8B1-A751D88FB12C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89" creationId="{ADD68C52-7C22-0FE7-7AE2-CC6724F3A0AA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09" creationId="{10E8902F-5530-2191-AE75-04C9CA8C85B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10" creationId="{4EBC0E72-9BAC-7AB0-DB8C-0BD6CB1C7FC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17" creationId="{17694BD5-B734-16B1-A0EC-3B7A9A57BF56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18" creationId="{4F97B664-265D-8280-582B-E11DAAD19566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19" creationId="{97090DDD-C03A-5225-0F61-14E7B50D525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0" creationId="{32618D53-D2AC-9E4A-176D-24CA8EE4161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1" creationId="{6F73A4D0-C0BE-37E0-66EB-AE73982213DC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2" creationId="{43FD521E-4ED2-831D-1165-89F6BE3B963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3" creationId="{D2374150-9601-86C2-8118-AF843FF37EC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4" creationId="{83C6D2F0-A6AC-4813-DDAD-3B0413470311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5" creationId="{0FB52CBD-1E65-EDDD-7F4E-2C7071823C68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6" creationId="{17C5EB2E-7462-CC17-55E7-E0B67A9654A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7" creationId="{38F55EF2-A6A8-AC2A-2C8D-8DB3A556A9BD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8" creationId="{D0BF3F25-F0BC-6862-C2D8-A2D81207FD8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29" creationId="{678D5CE5-6696-5C6C-6490-1652D398964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0" creationId="{06C39C9C-1F69-9D3A-0E2A-35940B3F6258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1" creationId="{4BA4C67D-BD88-563D-CD8D-D21DEDE635B6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2" creationId="{C4182E11-47DB-5422-F2EB-12F0F5A182D3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3" creationId="{0EF2449C-C792-89F6-A9C4-612A221CDF26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4" creationId="{755C8347-BA3D-4100-B1EC-B685BDA9D2D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5" creationId="{6C32595F-3959-05BD-DF06-EFA835EB7F5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6" creationId="{11236DF6-AF01-444F-342E-5BA9A4F6577A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7" creationId="{A319A9D2-7F08-C8B6-EDCB-8389F21EAFA5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38" creationId="{219A80E6-AB03-0252-B223-2A1C088CC0CD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2" creationId="{26AFD144-07B0-6498-E98F-69A79C5E2187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3" creationId="{51CCEE7A-8677-0CF1-6FC5-F75F9988BEA3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4" creationId="{4298D756-F2D7-988C-F20F-599562841432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5" creationId="{9C965C7A-C1FD-C55B-E0C3-F02DECEC0D56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6" creationId="{F136ED01-62F5-2F56-EE88-F6818C2F2F37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7" creationId="{1ACB5ED9-2296-C5EE-8DAF-7C02244D7D7D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8" creationId="{762C064E-5BDC-4C9F-EB24-8466025F14E6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79" creationId="{609BAE12-0F02-2660-8DDA-DB3B4480EF4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0" creationId="{C56B19B5-8371-B4E4-1057-19F1E8255143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1" creationId="{4CE6571D-FB6F-72BC-0A03-E17B7B31EA72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2" creationId="{D8D83307-C04B-830E-2486-04A069CBC172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3" creationId="{C003AF4B-652E-DA8E-61E9-08091A92707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4" creationId="{D00ED4FE-BE45-8E46-D4CD-3F586E3DD5F9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5" creationId="{AC07FF37-BDE5-328F-CD99-F9421231EB99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6" creationId="{6FD097FE-B4C7-1D2B-550C-53E832973693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7" creationId="{737BC202-D330-8903-AC3C-442BB9781B8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8" creationId="{C59D96C6-A653-AB84-55CD-F08773A3D98C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89" creationId="{9F6BEACF-391A-701F-FD04-298975CFAE57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0" creationId="{0022B3D6-953F-B6BD-1AAE-77A19FC9F628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1" creationId="{1A764147-23F6-F4B8-CB56-D9F2D3799AA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2" creationId="{6211CC30-EC6E-F821-65B9-E6F2EDD7FF09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3" creationId="{70A55793-5A26-8610-1406-4674DEDFDCD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4" creationId="{B38BD3C6-5ACE-18D5-2E2C-9016812E0A69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5" creationId="{7949CCAB-BDE3-0FCB-7D63-6AD461133F87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6" creationId="{6555966B-DC9D-C1B6-6E15-A74ECA2E11D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197" creationId="{A0B6EA46-101F-4791-9FE2-819E0C25F708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03" creationId="{5EA038F8-9905-B280-92C3-B38945C30EC3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07" creationId="{16C52B12-7662-9EFB-5E9B-3084EDBC69FD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13" creationId="{6093B8C1-DA20-74C6-0882-CB6272F09E53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17" creationId="{F5AED956-9D78-190D-4A57-1944717C405D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20" creationId="{1C23D36B-9237-D6B0-CE8A-C2B41CD44886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23" creationId="{F2FD81E2-0F33-E147-2AA7-432E9B97ECDE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27" creationId="{B48A21C5-B13E-CBD4-43C4-3D1A286569DE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30" creationId="{F83597DC-8D6E-50F1-B027-09D180DBD469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52" creationId="{14AAA9CE-E72E-EC2B-60A2-5125FEAA9D45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53" creationId="{D1AF8CC9-C266-D04A-902B-C5F43E1C3255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59" creationId="{C787C992-A99D-38A8-7003-AABEE104D01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0" creationId="{4C77CC88-7AFD-8854-3190-C227FA67E23A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1" creationId="{FF15CF4A-99CA-80C4-608F-41C4FBD1FA6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3" creationId="{A1F6322F-21DB-57A0-AD1D-DCF982540A2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4" creationId="{5539F3BC-23D6-8BBF-100F-31965AC5DBB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5" creationId="{C60D44DE-7648-5B3B-CEA6-D35E2B90AEA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6" creationId="{67D4E6D1-C039-2B49-5ECD-EEA4FD4F2B2A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7" creationId="{87278320-D6BB-FB8E-4F41-3356AA73EAD0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8" creationId="{D6C7BEB6-67AB-DDE0-DFFF-340084D2EC15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69" creationId="{2A8120A1-C085-F969-A435-2CF83A50A54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70" creationId="{EF718885-BC22-12CE-15A9-8FE1486B457A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71" creationId="{314E98EF-41C6-2ED7-4194-F98523962CCF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72" creationId="{F466536F-000E-4EA3-7DEC-C611E3357BFD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73" creationId="{97961199-FB00-2255-A27C-A0DF8BF88DC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74" creationId="{6B082B91-6F8C-8E37-B157-3D737AFA9D8A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75" creationId="{01AB76E2-1601-2714-8BB0-E62C18D4D6B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76" creationId="{03C62B2F-57FA-1781-56B8-A378E2355414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83" creationId="{3D71FE9F-9B7F-97E5-BE12-DDFDE15D8AE6}"/>
          </ac:spMkLst>
        </pc:spChg>
        <pc:spChg chg="mod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87" creationId="{E0F36C8F-5EA9-5607-B9F9-D3307E51561B}"/>
          </ac:spMkLst>
        </pc:spChg>
        <pc:spChg chg="mod topLvl">
          <ac:chgData name="Patrick Evans" userId="8eb8aeb1-f845-47c1-83e5-f7e701be8e34" providerId="ADAL" clId="{EAFBB81E-D506-44A4-86C2-97B589A11CDF}" dt="2023-06-17T06:35:31.955" v="15" actId="1076"/>
          <ac:spMkLst>
            <pc:docMk/>
            <pc:sldMk cId="2061739938" sldId="264"/>
            <ac:spMk id="288" creationId="{DCB8902D-C98B-43A3-EF4D-49463727DB70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89" creationId="{6AA1004A-A6D5-A2B9-E77A-02B7F3DF49EE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90" creationId="{9B91A7BE-87F1-B862-FC38-7F6499C0F655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92" creationId="{079C9056-FEDF-E55F-1941-05329E8442F6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95" creationId="{10F6BE32-972B-E70C-9CE1-1548C1F8A76C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96" creationId="{B2CD6C4D-37B5-2E2C-2823-2C722D26138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97" creationId="{50EDA5E8-2B93-5D22-7FA4-70A644C61898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98" creationId="{813E3F73-2AB2-E5F3-A205-B5B3F56FB1FB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299" creationId="{B8D2FF35-2C1D-667E-E2A3-F7E0840A68C5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300" creationId="{E4139B24-09AF-91F6-437C-9040CCA93E3A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301" creationId="{4707DBEE-C9FD-7C76-5F98-809EABE8BBD0}"/>
          </ac:spMkLst>
        </pc:spChg>
        <pc:spChg chg="mod topLvl">
          <ac:chgData name="Patrick Evans" userId="8eb8aeb1-f845-47c1-83e5-f7e701be8e34" providerId="ADAL" clId="{EAFBB81E-D506-44A4-86C2-97B589A11CDF}" dt="2023-06-17T06:35:36.531" v="16" actId="1076"/>
          <ac:spMkLst>
            <pc:docMk/>
            <pc:sldMk cId="2061739938" sldId="264"/>
            <ac:spMk id="302" creationId="{310CED9F-FD98-362F-2ED1-9D0E12CB7CD4}"/>
          </ac:spMkLst>
        </pc:spChg>
        <pc:spChg chg="mod topLvl">
          <ac:chgData name="Patrick Evans" userId="8eb8aeb1-f845-47c1-83e5-f7e701be8e34" providerId="ADAL" clId="{EAFBB81E-D506-44A4-86C2-97B589A11CDF}" dt="2023-06-17T06:29:49.634" v="8" actId="165"/>
          <ac:spMkLst>
            <pc:docMk/>
            <pc:sldMk cId="2061739938" sldId="264"/>
            <ac:spMk id="303" creationId="{5B8B1D36-300D-A1F3-A2D1-31E9528DCD30}"/>
          </ac:spMkLst>
        </pc:s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12" creationId="{A4C60D5C-0DC5-CA67-F596-507D5DA7ABB2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15" creationId="{FE6EDCDB-5C13-5079-C938-4C678D229860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16" creationId="{84FD86D6-C9B2-8AA2-F2D3-622BF30300D5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17" creationId="{4F7FEF4D-00C2-091C-EE8E-547356979E45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0" creationId="{7231BB69-59BB-C8F6-BFA8-F37BD6C67A20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3" creationId="{F651F370-8954-4720-85C0-A2E7FA7171DE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6" creationId="{6F02736A-9F03-8AFF-BB81-EA3B4B6A2E3C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9" creationId="{698F4799-751B-79B4-6184-CE08BDD254A6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32" creationId="{7302DC0D-4259-20E1-85C4-16AA597F645A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35" creationId="{1EE2C540-66CB-34E2-91A9-1B31EFA435A2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38" creationId="{54FC68B1-08A0-F709-807B-969EC328DD37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41" creationId="{5606D8BE-9C98-E21E-2CA7-CD124C1FC8B0}"/>
          </ac:grpSpMkLst>
        </pc:grpChg>
        <pc:grpChg chg="de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44" creationId="{8AB2BDE4-70A7-D232-3AFC-59D87406B89E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57" creationId="{F7039088-39A5-95C2-8743-89DEB0D3A899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58" creationId="{337ACC95-0E26-A2ED-9014-90D3E3284551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61" creationId="{50FB398A-22E9-E508-742E-E04BA740216E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64" creationId="{EFD7D63C-8AAB-AB9E-E0F4-E569BED0EBD3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93" creationId="{895A589B-A50D-A2C6-DC32-497C12FA0BEE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94" creationId="{74B7BB78-0D70-3C49-997E-0E9D03EB1D03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97" creationId="{155A6762-45AD-E70A-137C-39551994316D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100" creationId="{11973B1E-2944-137B-230D-1EDB7AB575E1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103" creationId="{07EB1149-9814-79E0-993A-23C483586454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106" creationId="{43CDBC12-B1BE-D8A7-120E-21FC84EDE78D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04" creationId="{35AFDF01-AD15-AC86-74BB-CD2102B73B2C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05" creationId="{FEA0370C-13F1-D850-2227-97ABA43A2980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14" creationId="{6833E066-E741-0C39-B4EA-2E799D300D87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15" creationId="{D9A601E6-F81C-92E8-AC20-7430656343E9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18" creationId="{0C3FCEDA-3833-23FC-7263-7C8E4BD7EAD9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24" creationId="{B4FDDDD2-F250-2227-0926-2C80D853BFA4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25" creationId="{CC1867E2-7083-2BD0-857E-A32AF99D1C2C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28" creationId="{5ED72ABD-09C3-2E3F-A667-93FE0BA3CDAC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84" creationId="{90101B65-E79D-29B2-6BE3-C6ED354D8FDC}"/>
          </ac:grpSpMkLst>
        </pc:grpChg>
        <pc:grpChg chg="mod topLvl">
          <ac:chgData name="Patrick Evans" userId="8eb8aeb1-f845-47c1-83e5-f7e701be8e34" providerId="ADAL" clId="{EAFBB81E-D506-44A4-86C2-97B589A11CDF}" dt="2023-06-17T06:29:49.634" v="8" actId="165"/>
          <ac:grpSpMkLst>
            <pc:docMk/>
            <pc:sldMk cId="2061739938" sldId="264"/>
            <ac:grpSpMk id="285" creationId="{0A20404D-AA04-60FA-26CD-ECC0C18ACA46}"/>
          </ac:grpSpMkLst>
        </pc:grp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3" creationId="{F53F478B-8D64-4864-9A3E-4E75405FAA34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4" creationId="{F5A28523-7890-4AC9-289D-A7A462F8A080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5" creationId="{AEB3D406-6AE6-AB9E-1CCC-FFFB73350288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6" creationId="{D15B024A-1E01-F408-8507-F835C76D3ED6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7" creationId="{9510C84D-A40D-30E3-C0D4-5085D7D5F756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8" creationId="{A4B08260-FA92-F3E7-FEDF-DE7404B3E0A2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18" creationId="{EB13B1E8-2CF8-28F5-FCAF-D8DE5DA4C6C2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1" creationId="{6908385D-3B81-1993-4F22-A85DD6D04A3D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4" creationId="{291F1B42-9F76-0414-254D-CC278A6F71B9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7" creationId="{6EFB17CE-2A51-FA25-F82D-FB32F7C0C5E1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30" creationId="{F58E79FB-2C38-EF2C-DBFF-7F9B7D5B619F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33" creationId="{45F30A8F-52D0-B3D7-6F33-6AA179FDEB4B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36" creationId="{18D1D4FC-D431-F091-198F-DF521590E8CE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39" creationId="{074BDC9C-71A9-4946-D03E-F8DE3488AB01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42" creationId="{6C31516A-7E38-BFCF-61DF-C59634963911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56" creationId="{C5F42E87-B628-BA49-6AF2-C57CD94A346A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59" creationId="{059EC3A7-09DD-EDFF-53DD-808052E0D083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62" creationId="{03794DF5-E9EF-E0D3-9D3D-417AB8ADF40B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65" creationId="{FEAEA541-FF36-539E-36DF-C8CC3EC0DA33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06" creationId="{76D5C76F-2EFF-FC9F-2A1E-AA102A06BC7B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16" creationId="{D11206F6-5CB1-C443-AD27-AA0A030CE504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19" creationId="{28EEAA48-9D7D-E2E8-2A2E-7920E7CBB060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26" creationId="{61098D3C-7A91-0A73-552F-C299F1F0DF76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29" creationId="{75EB54EA-2D7C-31AB-0566-9DE8787769DB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80" creationId="{16904F70-F935-242E-844A-85598050D023}"/>
          </ac:picMkLst>
        </pc:picChg>
        <pc:picChg chg="mod">
          <ac:chgData name="Patrick Evans" userId="8eb8aeb1-f845-47c1-83e5-f7e701be8e34" providerId="ADAL" clId="{EAFBB81E-D506-44A4-86C2-97B589A11CDF}" dt="2023-06-17T06:29:49.634" v="8" actId="165"/>
          <ac:picMkLst>
            <pc:docMk/>
            <pc:sldMk cId="2061739938" sldId="264"/>
            <ac:picMk id="286" creationId="{2353AF5E-54C0-5C96-BF9C-9FD086EC0432}"/>
          </ac:picMkLst>
        </pc:pic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83" creationId="{34DA8E27-4476-BC7A-134B-5CEEE7E87025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85" creationId="{EF8141EA-5771-DEFC-BA5B-4F92D3699D1C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91" creationId="{A9487BD4-98C4-C2BD-1695-3A1DF597C05C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92" creationId="{171385C9-9FEF-B08C-BCBA-0C1E8BBB4412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95" creationId="{5502AA85-FDDD-1DF1-84BA-2BCDA0DA17AF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96" creationId="{ECF46D54-CFB2-A4EF-12BE-EBA748112197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98" creationId="{D0F88040-FD94-B5B5-C418-9282EB7EFBC9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99" creationId="{33534B56-51A4-9244-6BF0-037C97AE9C87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01" creationId="{05BD766B-A4F4-2496-18BA-24DF56F097B4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02" creationId="{D0396977-0AE8-2839-1ADE-42746A0E5B24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04" creationId="{2C8C4537-53A4-86CA-F7A4-29CD344460D2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05" creationId="{91653BE5-BC9A-8882-9957-C73F2F52781C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07" creationId="{7B44C557-9F9A-B1F6-CF75-DC6A4E883D04}"/>
          </ac:cxnSpMkLst>
        </pc:cxnChg>
        <pc:cxnChg chg="mod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08" creationId="{85F6F62B-0E90-2567-4EC3-6FA13AFBBCF0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39" creationId="{827144CC-A8E9-879F-57DA-1C4000837E16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41" creationId="{D692CEB9-28C2-A430-BB7D-6E4015735F27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42" creationId="{221767C3-62F3-D1DF-7FFF-6BABE95E7A6F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43" creationId="{0416F3B8-81C3-43A2-1C5A-0E67EC05BCB4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44" creationId="{6541C0B2-FF42-6C2C-3FEE-6EA5036506FE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45" creationId="{6A93EC3A-E366-25FB-5A53-452777B935A1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50" creationId="{F239A54A-ACA0-8FC0-2A1B-20A388D26393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52" creationId="{EAB6D435-74E1-029E-4B72-8533861260B4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54" creationId="{62BF7558-8FF1-92C6-9C40-2117BF76E966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56" creationId="{43411F6A-D005-6999-7329-A9CE36BB45CC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58" creationId="{AD4EFA83-E391-F15E-16B2-382EE7A433A6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60" creationId="{92B18DCE-617B-47DD-4F0F-03AA091058A3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62" creationId="{8EBC576B-2BB4-E02A-3167-62DA2C50F39E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66" creationId="{D163973C-D65B-784F-8920-19FB10C510F1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69" creationId="{EAC91D91-40CC-50B0-C16A-4661635BD418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70" creationId="{B4885B7F-0263-65E6-0EA1-6818B4490058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171" creationId="{C8020790-0E79-6C25-A83E-8D6FCC946560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32" creationId="{4D58AD12-6A7C-E84A-22F7-B45563BF13D3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34" creationId="{1443E9C3-8A12-4B0C-7B50-A0917147D5DE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36" creationId="{33399628-A204-AD3D-B351-7E8FBC6B8D3F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38" creationId="{52DE7E72-2117-880B-CB0A-6E043903FCC6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40" creationId="{7BEBCBE3-B225-AF23-7150-9E80A3FF8C18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43" creationId="{97FA7B92-7A2E-C793-B973-048FBD32C7E1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45" creationId="{1B7C7408-E457-FC1D-1CAD-25BE39BD982C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46" creationId="{EB8A1E05-4449-9ED5-56FC-EEE58955887B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47" creationId="{16771960-B2F4-6A2A-588B-0C1EE7F14D8A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250" creationId="{780E9E3A-452F-1ECD-7989-13F2C042FBFB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304" creationId="{C1A32694-B37D-0813-33E7-1BC404B8103D}"/>
          </ac:cxnSpMkLst>
        </pc:cxnChg>
        <pc:cxnChg chg="mod topLvl">
          <ac:chgData name="Patrick Evans" userId="8eb8aeb1-f845-47c1-83e5-f7e701be8e34" providerId="ADAL" clId="{EAFBB81E-D506-44A4-86C2-97B589A11CDF}" dt="2023-06-17T06:30:09.214" v="9" actId="14100"/>
          <ac:cxnSpMkLst>
            <pc:docMk/>
            <pc:sldMk cId="2061739938" sldId="264"/>
            <ac:cxnSpMk id="307" creationId="{E517569D-FD26-1BC6-5D21-DE2C1D7F4FB0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310" creationId="{B6B215D8-04F5-0FA7-4F4C-DA21B0F7A27F}"/>
          </ac:cxnSpMkLst>
        </pc:cxnChg>
        <pc:cxnChg chg="mod topLvl">
          <ac:chgData name="Patrick Evans" userId="8eb8aeb1-f845-47c1-83e5-f7e701be8e34" providerId="ADAL" clId="{EAFBB81E-D506-44A4-86C2-97B589A11CDF}" dt="2023-06-17T06:29:49.634" v="8" actId="165"/>
          <ac:cxnSpMkLst>
            <pc:docMk/>
            <pc:sldMk cId="2061739938" sldId="264"/>
            <ac:cxnSpMk id="312" creationId="{1A93C3EE-065A-0C44-9AFB-F32E1D6FC6E2}"/>
          </ac:cxnSpMkLst>
        </pc:cxnChg>
      </pc:sldChg>
    </pc:docChg>
  </pc:docChgLst>
  <pc:docChgLst>
    <pc:chgData name="Patrick Evans" userId="8eb8aeb1-f845-47c1-83e5-f7e701be8e34" providerId="ADAL" clId="{839C946C-75BD-4AFB-84F8-B20396BF5497}"/>
    <pc:docChg chg="undo custSel modSld">
      <pc:chgData name="Patrick Evans" userId="8eb8aeb1-f845-47c1-83e5-f7e701be8e34" providerId="ADAL" clId="{839C946C-75BD-4AFB-84F8-B20396BF5497}" dt="2023-06-25T18:41:59.628" v="86" actId="404"/>
      <pc:docMkLst>
        <pc:docMk/>
      </pc:docMkLst>
      <pc:sldChg chg="modSp mod">
        <pc:chgData name="Patrick Evans" userId="8eb8aeb1-f845-47c1-83e5-f7e701be8e34" providerId="ADAL" clId="{839C946C-75BD-4AFB-84F8-B20396BF5497}" dt="2023-06-25T18:36:36.211" v="45" actId="1076"/>
        <pc:sldMkLst>
          <pc:docMk/>
          <pc:sldMk cId="4003318152" sldId="260"/>
        </pc:sldMkLst>
        <pc:spChg chg="mod">
          <ac:chgData name="Patrick Evans" userId="8eb8aeb1-f845-47c1-83e5-f7e701be8e34" providerId="ADAL" clId="{839C946C-75BD-4AFB-84F8-B20396BF5497}" dt="2023-06-25T18:36:36.211" v="45" actId="1076"/>
          <ac:spMkLst>
            <pc:docMk/>
            <pc:sldMk cId="4003318152" sldId="260"/>
            <ac:spMk id="10" creationId="{B7455679-B5BA-A91F-5ED6-CB99013C24EF}"/>
          </ac:spMkLst>
        </pc:spChg>
        <pc:spChg chg="mod">
          <ac:chgData name="Patrick Evans" userId="8eb8aeb1-f845-47c1-83e5-f7e701be8e34" providerId="ADAL" clId="{839C946C-75BD-4AFB-84F8-B20396BF5497}" dt="2023-06-25T07:32:42.461" v="31" actId="20577"/>
          <ac:spMkLst>
            <pc:docMk/>
            <pc:sldMk cId="4003318152" sldId="260"/>
            <ac:spMk id="13" creationId="{725012B5-D919-A574-4EDB-34B2598855AC}"/>
          </ac:spMkLst>
        </pc:spChg>
        <pc:spChg chg="mod">
          <ac:chgData name="Patrick Evans" userId="8eb8aeb1-f845-47c1-83e5-f7e701be8e34" providerId="ADAL" clId="{839C946C-75BD-4AFB-84F8-B20396BF5497}" dt="2023-06-25T07:32:45.854" v="34" actId="20577"/>
          <ac:spMkLst>
            <pc:docMk/>
            <pc:sldMk cId="4003318152" sldId="260"/>
            <ac:spMk id="45" creationId="{C16E0F24-8E62-4FCE-47B1-7F5EFD62420C}"/>
          </ac:spMkLst>
        </pc:spChg>
        <pc:spChg chg="mod">
          <ac:chgData name="Patrick Evans" userId="8eb8aeb1-f845-47c1-83e5-f7e701be8e34" providerId="ADAL" clId="{839C946C-75BD-4AFB-84F8-B20396BF5497}" dt="2023-06-25T07:32:50.044" v="36" actId="20577"/>
          <ac:spMkLst>
            <pc:docMk/>
            <pc:sldMk cId="4003318152" sldId="260"/>
            <ac:spMk id="46" creationId="{5A8BAC45-C5E5-6414-8BB9-5B37A6E98D86}"/>
          </ac:spMkLst>
        </pc:spChg>
      </pc:sldChg>
      <pc:sldChg chg="addSp modSp mod">
        <pc:chgData name="Patrick Evans" userId="8eb8aeb1-f845-47c1-83e5-f7e701be8e34" providerId="ADAL" clId="{839C946C-75BD-4AFB-84F8-B20396BF5497}" dt="2023-06-25T18:35:49.060" v="42" actId="1076"/>
        <pc:sldMkLst>
          <pc:docMk/>
          <pc:sldMk cId="2924431988" sldId="262"/>
        </pc:sldMkLst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72" creationId="{757E071C-E7B4-ACDA-C0CC-641DA3DA42B3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81" creationId="{E6E80CD1-8116-2CC3-03EF-0B08F3BFD5CE}"/>
          </ac:spMkLst>
        </pc:spChg>
        <pc:spChg chg="mod">
          <ac:chgData name="Patrick Evans" userId="8eb8aeb1-f845-47c1-83e5-f7e701be8e34" providerId="ADAL" clId="{839C946C-75BD-4AFB-84F8-B20396BF5497}" dt="2023-06-25T18:35:49.060" v="42" actId="1076"/>
          <ac:spMkLst>
            <pc:docMk/>
            <pc:sldMk cId="2924431988" sldId="262"/>
            <ac:spMk id="113" creationId="{D9423A93-2B59-48D7-0010-2E743B56BB48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14" creationId="{E5D918FE-B886-B3AB-38D9-6B04F6D7C4F8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15" creationId="{748FB348-1B77-87F3-F5F0-7AA82A895C7D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16" creationId="{020D729B-8F44-70FC-32F8-674BC6644DAA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40" creationId="{D5DBBAC5-1019-4B90-8909-444A58CF7A8F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46" creationId="{EFA7C940-8C4D-4486-4A5A-55C4E243533C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47" creationId="{D1721F42-20AF-8B42-8972-F6F50B0D0DD5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48" creationId="{6EA1465D-B278-EA83-0C80-D97D08BDB380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49" creationId="{1E414F56-0332-7EEC-DE32-66BDBD954484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51" creationId="{F028001A-29F3-E659-E87C-278BAB92C274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55" creationId="{E2EB7E66-0E58-3790-7C18-80621A7D0609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57" creationId="{3AE0CAA9-9F79-2E1B-E17C-97358028FC1D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59" creationId="{4555FEEA-5FB4-3E42-4D8F-A3067EF985B0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61" creationId="{5A2B1C00-839F-9BCD-D6B5-2C5E45D878A0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63" creationId="{9781791A-9126-AAC9-0D4B-83EFFF23998C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64" creationId="{A3429054-0FED-A10A-2260-FD506EC4DB7F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65" creationId="{E3B933D5-093E-A8AB-7294-8F166B451D99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2" creationId="{26AFD144-07B0-6498-E98F-69A79C5E2187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3" creationId="{51CCEE7A-8677-0CF1-6FC5-F75F9988BEA3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4" creationId="{4298D756-F2D7-988C-F20F-599562841432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5" creationId="{9C965C7A-C1FD-C55B-E0C3-F02DECEC0D56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6" creationId="{F136ED01-62F5-2F56-EE88-F6818C2F2F37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7" creationId="{1ACB5ED9-2296-C5EE-8DAF-7C02244D7D7D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8" creationId="{762C064E-5BDC-4C9F-EB24-8466025F14E6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79" creationId="{609BAE12-0F02-2660-8DDA-DB3B4480EF4E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0" creationId="{C56B19B5-8371-B4E4-1057-19F1E8255143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1" creationId="{4CE6571D-FB6F-72BC-0A03-E17B7B31EA72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2" creationId="{D8D83307-C04B-830E-2486-04A069CBC172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3" creationId="{C003AF4B-652E-DA8E-61E9-08091A92707F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4" creationId="{D00ED4FE-BE45-8E46-D4CD-3F586E3DD5F9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5" creationId="{AC07FF37-BDE5-328F-CD99-F9421231EB99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6" creationId="{6FD097FE-B4C7-1D2B-550C-53E832973693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7" creationId="{737BC202-D330-8903-AC3C-442BB9781B84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8" creationId="{C59D96C6-A653-AB84-55CD-F08773A3D98C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89" creationId="{9F6BEACF-391A-701F-FD04-298975CFAE57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0" creationId="{0022B3D6-953F-B6BD-1AAE-77A19FC9F628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1" creationId="{1A764147-23F6-F4B8-CB56-D9F2D3799AAF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2" creationId="{6211CC30-EC6E-F821-65B9-E6F2EDD7FF09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3" creationId="{70A55793-5A26-8610-1406-4674DEDFDCDB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4" creationId="{B38BD3C6-5ACE-18D5-2E2C-9016812E0A69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5" creationId="{7949CCAB-BDE3-0FCB-7D63-6AD461133F87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6" creationId="{6555966B-DC9D-C1B6-6E15-A74ECA2E11DB}"/>
          </ac:spMkLst>
        </pc:spChg>
        <pc:spChg chg="mod">
          <ac:chgData name="Patrick Evans" userId="8eb8aeb1-f845-47c1-83e5-f7e701be8e34" providerId="ADAL" clId="{839C946C-75BD-4AFB-84F8-B20396BF5497}" dt="2023-06-25T18:18:54.200" v="41" actId="164"/>
          <ac:spMkLst>
            <pc:docMk/>
            <pc:sldMk cId="2924431988" sldId="262"/>
            <ac:spMk id="197" creationId="{A0B6EA46-101F-4791-9FE2-819E0C25F708}"/>
          </ac:spMkLst>
        </pc:spChg>
        <pc:grpChg chg="add 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2" creationId="{57002D2C-56DF-75C5-4C93-824CB6332657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12" creationId="{A4C60D5C-0DC5-CA67-F596-507D5DA7ABB2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15" creationId="{FE6EDCDB-5C13-5079-C938-4C678D229860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16" creationId="{84FD86D6-C9B2-8AA2-F2D3-622BF30300D5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17" creationId="{4F7FEF4D-00C2-091C-EE8E-547356979E45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20" creationId="{7231BB69-59BB-C8F6-BFA8-F37BD6C67A20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23" creationId="{F651F370-8954-4720-85C0-A2E7FA7171DE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26" creationId="{6F02736A-9F03-8AFF-BB81-EA3B4B6A2E3C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29" creationId="{698F4799-751B-79B4-6184-CE08BDD254A6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32" creationId="{7302DC0D-4259-20E1-85C4-16AA597F645A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35" creationId="{1EE2C540-66CB-34E2-91A9-1B31EFA435A2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38" creationId="{54FC68B1-08A0-F709-807B-969EC328DD37}"/>
          </ac:grpSpMkLst>
        </pc:grpChg>
        <pc:grpChg chg="mod">
          <ac:chgData name="Patrick Evans" userId="8eb8aeb1-f845-47c1-83e5-f7e701be8e34" providerId="ADAL" clId="{839C946C-75BD-4AFB-84F8-B20396BF5497}" dt="2023-06-25T18:18:54.200" v="41" actId="164"/>
          <ac:grpSpMkLst>
            <pc:docMk/>
            <pc:sldMk cId="2924431988" sldId="262"/>
            <ac:grpSpMk id="41" creationId="{5606D8BE-9C98-E21E-2CA7-CD124C1FC8B0}"/>
          </ac:grpSpMkLst>
        </pc:grp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13" creationId="{64E5CC80-2289-00ED-ADA0-E429E57D6B3D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44" creationId="{1CA834AE-653D-4082-F6A6-47DD63A3180D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46" creationId="{940B20F7-7DEC-8E06-911F-107130DBC33B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48" creationId="{3D366466-4E9D-8A93-91C5-750C2ACC1252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50" creationId="{9D052AA1-EE29-C282-75A7-2A06B5911D7B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53" creationId="{97C50ADC-CAA9-7643-E7B5-BB7F5C946BEE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55" creationId="{93D9BA8A-D04D-9A45-5738-83500AA8A844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69" creationId="{FE4FEDF4-2C87-1C83-95EE-CF9B1BD3D913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71" creationId="{42EA8E13-255D-FD9A-AE7B-4F11C93F8F07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75" creationId="{C44931C0-E96C-50DD-7CDC-6FD9F331F92F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79" creationId="{585AD54D-4D58-2F46-C57A-786C678306AF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141" creationId="{D692CEB9-28C2-A430-BB7D-6E4015735F27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166" creationId="{D163973C-D65B-784F-8920-19FB10C510F1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169" creationId="{EAC91D91-40CC-50B0-C16A-4661635BD418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170" creationId="{B4885B7F-0263-65E6-0EA1-6818B4490058}"/>
          </ac:cxnSpMkLst>
        </pc:cxnChg>
        <pc:cxnChg chg="mod">
          <ac:chgData name="Patrick Evans" userId="8eb8aeb1-f845-47c1-83e5-f7e701be8e34" providerId="ADAL" clId="{839C946C-75BD-4AFB-84F8-B20396BF5497}" dt="2023-06-25T18:18:54.200" v="41" actId="164"/>
          <ac:cxnSpMkLst>
            <pc:docMk/>
            <pc:sldMk cId="2924431988" sldId="262"/>
            <ac:cxnSpMk id="171" creationId="{C8020790-0E79-6C25-A83E-8D6FCC946560}"/>
          </ac:cxnSpMkLst>
        </pc:cxnChg>
      </pc:sldChg>
      <pc:sldChg chg="addSp delSp modSp mod">
        <pc:chgData name="Patrick Evans" userId="8eb8aeb1-f845-47c1-83e5-f7e701be8e34" providerId="ADAL" clId="{839C946C-75BD-4AFB-84F8-B20396BF5497}" dt="2023-06-25T18:36:31.026" v="44" actId="5736"/>
        <pc:sldMkLst>
          <pc:docMk/>
          <pc:sldMk cId="1202635129" sldId="263"/>
        </pc:sldMkLst>
        <pc:spChg chg="add 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4" creationId="{9B82B9E0-35A9-2A59-6855-466AB5E91213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6" creationId="{6A5BC8C8-0AED-F312-770F-C36FAE52394D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7" creationId="{330B0DB2-1C59-7F43-8428-20E442859B7E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9" creationId="{38051207-B121-A327-18C2-38CB87A875D1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19" creationId="{6CA0DF9A-97E2-7704-C5B6-899A2758AC91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49" creationId="{65EBD361-9278-6C48-C2F1-F02AABD8EFB3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50" creationId="{8A1049F2-BCDD-9083-27F5-227BF0327D9C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51" creationId="{D00BCB68-548F-708E-B0E2-AA27CF23FFE8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52" creationId="{7769B452-7988-3329-587E-A69397F91567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53" creationId="{F92E7A16-CD2B-B203-C48A-7A63C8E456D8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54" creationId="{ED7A5962-D025-4489-E4E6-287726F5CA70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55" creationId="{91C21CCF-B40E-EBA4-28A2-73CFE2699818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60" creationId="{4357B065-6C77-CE34-CE7F-DA9B393BAE53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63" creationId="{7845BC24-EAE8-AA13-1D08-30185CD085E7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66" creationId="{58C89DCD-0A01-64CB-B0AD-41BC17B9F402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67" creationId="{8622FEE4-5396-69C8-A640-DC95D736D08B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68" creationId="{6DD84A99-1B0A-C515-F1D3-2E5F4587BD59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69" creationId="{0A81EE01-C260-C6ED-2B79-D9F8C9ACD55F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71" creationId="{D0359FD6-E31A-64CA-26AF-06FEDBAB1605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73" creationId="{4388AB8B-0A8B-4C9E-AEA1-E3DF4085BEAE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74" creationId="{3BEF9184-82D9-0F63-A882-E06077B5BA9A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88" creationId="{1F9016CB-CD94-F6DC-A8B1-A751D88FB12C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89" creationId="{ADD68C52-7C22-0FE7-7AE2-CC6724F3A0AA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09" creationId="{10E8902F-5530-2191-AE75-04C9CA8C85BE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10" creationId="{4EBC0E72-9BAC-7AB0-DB8C-0BD6CB1C7FCB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17" creationId="{17694BD5-B734-16B1-A0EC-3B7A9A57BF56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18" creationId="{4F97B664-265D-8280-582B-E11DAAD19566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19" creationId="{97090DDD-C03A-5225-0F61-14E7B50D525E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0" creationId="{32618D53-D2AC-9E4A-176D-24CA8EE41614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1" creationId="{6F73A4D0-C0BE-37E0-66EB-AE73982213DC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2" creationId="{43FD521E-4ED2-831D-1165-89F6BE3B9634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3" creationId="{D2374150-9601-86C2-8118-AF843FF37ECF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4" creationId="{83C6D2F0-A6AC-4813-DDAD-3B0413470311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5" creationId="{0FB52CBD-1E65-EDDD-7F4E-2C7071823C68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6" creationId="{17C5EB2E-7462-CC17-55E7-E0B67A9654AB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7" creationId="{38F55EF2-A6A8-AC2A-2C8D-8DB3A556A9BD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8" creationId="{D0BF3F25-F0BC-6862-C2D8-A2D81207FD84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29" creationId="{678D5CE5-6696-5C6C-6490-1652D398964F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0" creationId="{06C39C9C-1F69-9D3A-0E2A-35940B3F6258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1" creationId="{4BA4C67D-BD88-563D-CD8D-D21DEDE635B6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2" creationId="{C4182E11-47DB-5422-F2EB-12F0F5A182D3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3" creationId="{0EF2449C-C792-89F6-A9C4-612A221CDF26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4" creationId="{755C8347-BA3D-4100-B1EC-B685BDA9D2D4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5" creationId="{6C32595F-3959-05BD-DF06-EFA835EB7F54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6" creationId="{11236DF6-AF01-444F-342E-5BA9A4F6577A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7" creationId="{A319A9D2-7F08-C8B6-EDCB-8389F21EAFA5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138" creationId="{219A80E6-AB03-0252-B223-2A1C088CC0CD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203" creationId="{5EA038F8-9905-B280-92C3-B38945C30EC3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207" creationId="{16C52B12-7662-9EFB-5E9B-3084EDBC69FD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52" creationId="{14AAA9CE-E72E-EC2B-60A2-5125FEAA9D45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53" creationId="{D1AF8CC9-C266-D04A-902B-C5F43E1C3255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75" creationId="{01AB76E2-1601-2714-8BB0-E62C18D4D6BE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76" creationId="{03C62B2F-57FA-1781-56B8-A378E2355414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283" creationId="{3D71FE9F-9B7F-97E5-BE12-DDFDE15D8AE6}"/>
          </ac:spMkLst>
        </pc:spChg>
        <pc:spChg chg="mod topLvl">
          <ac:chgData name="Patrick Evans" userId="8eb8aeb1-f845-47c1-83e5-f7e701be8e34" providerId="ADAL" clId="{839C946C-75BD-4AFB-84F8-B20396BF5497}" dt="2023-06-25T18:17:41.567" v="39" actId="338"/>
          <ac:spMkLst>
            <pc:docMk/>
            <pc:sldMk cId="1202635129" sldId="263"/>
            <ac:spMk id="287" creationId="{E0F36C8F-5EA9-5607-B9F9-D3307E51561B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88" creationId="{DCB8902D-C98B-43A3-EF4D-49463727DB70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89" creationId="{6AA1004A-A6D5-A2B9-E77A-02B7F3DF49EE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96" creationId="{B2CD6C4D-37B5-2E2C-2823-2C722D261384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97" creationId="{50EDA5E8-2B93-5D22-7FA4-70A644C61898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98" creationId="{813E3F73-2AB2-E5F3-A205-B5B3F56FB1FB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299" creationId="{B8D2FF35-2C1D-667E-E2A3-F7E0840A68C5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300" creationId="{E4139B24-09AF-91F6-437C-9040CCA93E3A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301" creationId="{4707DBEE-C9FD-7C76-5F98-809EABE8BBD0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302" creationId="{310CED9F-FD98-362F-2ED1-9D0E12CB7CD4}"/>
          </ac:spMkLst>
        </pc:spChg>
        <pc:spChg chg="mod">
          <ac:chgData name="Patrick Evans" userId="8eb8aeb1-f845-47c1-83e5-f7e701be8e34" providerId="ADAL" clId="{839C946C-75BD-4AFB-84F8-B20396BF5497}" dt="2023-06-25T18:36:31.026" v="44" actId="5736"/>
          <ac:spMkLst>
            <pc:docMk/>
            <pc:sldMk cId="1202635129" sldId="263"/>
            <ac:spMk id="303" creationId="{5B8B1D36-300D-A1F3-A2D1-31E9528DCD30}"/>
          </ac:spMkLst>
        </pc:s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5" creationId="{E45057FC-912E-E147-2CD1-DD296323A314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11" creationId="{6E635CC5-E48F-2A8D-342A-F1F524F1D766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12" creationId="{A4C60D5C-0DC5-CA67-F596-507D5DA7ABB2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13" creationId="{7E105FDC-0165-E9B5-5A89-C32A06DAD830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14" creationId="{C1FD567E-97AB-B8F6-124F-B40ECDD0B206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15" creationId="{F2C62BC7-1F57-76A8-6852-D7000FAAB95E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16" creationId="{2B74C230-7382-79CC-B2E4-C69A5685F1C2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17" creationId="{4F7FEF4D-00C2-091C-EE8E-547356979E45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0" creationId="{C682F577-E75B-4468-FACE-6BDA82B11F6E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1" creationId="{B8590418-2E9A-1513-5871-5CFEAF45808B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2" creationId="{0D4B151E-1FA8-99CB-0F47-2E22C94FCA15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3" creationId="{ECCDBE1B-5A21-BA82-DB2F-04F8A922B370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4" creationId="{8C2E276F-BBC6-72B6-3684-BC42647F6B80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5" creationId="{0F4611EC-6D72-8800-0613-2C9350B23924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6" creationId="{03AEF849-5EF9-6545-E247-85C65096AD7C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7" creationId="{A8DE3E64-26E0-77BE-5B63-71EA531D4146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8" creationId="{1B943EB1-9DE6-BBD3-3017-9643E37CB54C}"/>
          </ac:grpSpMkLst>
        </pc:grpChg>
        <pc:grpChg chg="add mod">
          <ac:chgData name="Patrick Evans" userId="8eb8aeb1-f845-47c1-83e5-f7e701be8e34" providerId="ADAL" clId="{839C946C-75BD-4AFB-84F8-B20396BF5497}" dt="2023-06-25T18:36:31.026" v="44" actId="5736"/>
          <ac:grpSpMkLst>
            <pc:docMk/>
            <pc:sldMk cId="1202635129" sldId="263"/>
            <ac:grpSpMk id="29" creationId="{2A823092-D0F8-4243-D4CD-A023A37163CA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57" creationId="{F7039088-39A5-95C2-8743-89DEB0D3A899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58" creationId="{337ACC95-0E26-A2ED-9014-90D3E3284551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61" creationId="{50FB398A-22E9-E508-742E-E04BA740216E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64" creationId="{EFD7D63C-8AAB-AB9E-E0F4-E569BED0EBD3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93" creationId="{895A589B-A50D-A2C6-DC32-497C12FA0BEE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94" creationId="{74B7BB78-0D70-3C49-997E-0E9D03EB1D03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97" creationId="{155A6762-45AD-E70A-137C-39551994316D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100" creationId="{11973B1E-2944-137B-230D-1EDB7AB575E1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103" creationId="{07EB1149-9814-79E0-993A-23C483586454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106" creationId="{43CDBC12-B1BE-D8A7-120E-21FC84EDE78D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204" creationId="{35AFDF01-AD15-AC86-74BB-CD2102B73B2C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205" creationId="{FEA0370C-13F1-D850-2227-97ABA43A2980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284" creationId="{90101B65-E79D-29B2-6BE3-C6ED354D8FDC}"/>
          </ac:grpSpMkLst>
        </pc:grpChg>
        <pc:grpChg chg="del">
          <ac:chgData name="Patrick Evans" userId="8eb8aeb1-f845-47c1-83e5-f7e701be8e34" providerId="ADAL" clId="{839C946C-75BD-4AFB-84F8-B20396BF5497}" dt="2023-06-25T18:17:21.003" v="38" actId="165"/>
          <ac:grpSpMkLst>
            <pc:docMk/>
            <pc:sldMk cId="1202635129" sldId="263"/>
            <ac:grpSpMk id="285" creationId="{0A20404D-AA04-60FA-26CD-ECC0C18ACA46}"/>
          </ac:grpSpMkLst>
        </pc:grpChg>
        <pc:graphicFrameChg chg="mod">
          <ac:chgData name="Patrick Evans" userId="8eb8aeb1-f845-47c1-83e5-f7e701be8e34" providerId="ADAL" clId="{839C946C-75BD-4AFB-84F8-B20396BF5497}" dt="2023-06-25T18:36:31.026" v="44" actId="5736"/>
          <ac:graphicFrameMkLst>
            <pc:docMk/>
            <pc:sldMk cId="1202635129" sldId="263"/>
            <ac:graphicFrameMk id="70" creationId="{9A1A7AC8-5737-7D85-E5B1-CF14DDBA6468}"/>
          </ac:graphicFrameMkLst>
        </pc:graphicFrame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3" creationId="{F53F478B-8D64-4864-9A3E-4E75405FAA34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8" creationId="{A4B08260-FA92-F3E7-FEDF-DE7404B3E0A2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18" creationId="{EB13B1E8-2CF8-28F5-FCAF-D8DE5DA4C6C2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56" creationId="{C5F42E87-B628-BA49-6AF2-C57CD94A346A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59" creationId="{059EC3A7-09DD-EDFF-53DD-808052E0D083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62" creationId="{03794DF5-E9EF-E0D3-9D3D-417AB8ADF40B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65" creationId="{FEAEA541-FF36-539E-36DF-C8CC3EC0DA33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206" creationId="{76D5C76F-2EFF-FC9F-2A1E-AA102A06BC7B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280" creationId="{16904F70-F935-242E-844A-85598050D023}"/>
          </ac:picMkLst>
        </pc:picChg>
        <pc:picChg chg="mod topLvl">
          <ac:chgData name="Patrick Evans" userId="8eb8aeb1-f845-47c1-83e5-f7e701be8e34" providerId="ADAL" clId="{839C946C-75BD-4AFB-84F8-B20396BF5497}" dt="2023-06-25T18:17:41.567" v="39" actId="338"/>
          <ac:picMkLst>
            <pc:docMk/>
            <pc:sldMk cId="1202635129" sldId="263"/>
            <ac:picMk id="286" creationId="{2353AF5E-54C0-5C96-BF9C-9FD086EC0432}"/>
          </ac:picMkLst>
        </pc:pic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2" creationId="{9C2468F3-DA3F-49A5-13B7-1CC823E918D8}"/>
          </ac:cxnSpMkLst>
        </pc:cxn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10" creationId="{950853D0-C08F-91D7-8C4A-FFC2B6C83532}"/>
          </ac:cxnSpMkLst>
        </pc:cxn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45" creationId="{A0238AF1-0377-F801-887B-57728BDC5F7C}"/>
          </ac:cxnSpMkLst>
        </pc:cxn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85" creationId="{EF8141EA-5771-DEFC-BA5B-4F92D3699D1C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91" creationId="{A9487BD4-98C4-C2BD-1695-3A1DF597C05C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92" creationId="{171385C9-9FEF-B08C-BCBA-0C1E8BBB4412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95" creationId="{5502AA85-FDDD-1DF1-84BA-2BCDA0DA17AF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96" creationId="{ECF46D54-CFB2-A4EF-12BE-EBA748112197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98" creationId="{D0F88040-FD94-B5B5-C418-9282EB7EFBC9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99" creationId="{33534B56-51A4-9244-6BF0-037C97AE9C87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101" creationId="{05BD766B-A4F4-2496-18BA-24DF56F097B4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102" creationId="{D0396977-0AE8-2839-1ADE-42746A0E5B24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104" creationId="{2C8C4537-53A4-86CA-F7A4-29CD344460D2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105" creationId="{91653BE5-BC9A-8882-9957-C73F2F52781C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107" creationId="{7B44C557-9F9A-B1F6-CF75-DC6A4E883D04}"/>
          </ac:cxnSpMkLst>
        </pc:cxnChg>
        <pc:cxnChg chg="mod topLvl">
          <ac:chgData name="Patrick Evans" userId="8eb8aeb1-f845-47c1-83e5-f7e701be8e34" providerId="ADAL" clId="{839C946C-75BD-4AFB-84F8-B20396BF5497}" dt="2023-06-25T18:17:41.567" v="39" actId="338"/>
          <ac:cxnSpMkLst>
            <pc:docMk/>
            <pc:sldMk cId="1202635129" sldId="263"/>
            <ac:cxnSpMk id="108" creationId="{85F6F62B-0E90-2567-4EC3-6FA13AFBBCF0}"/>
          </ac:cxnSpMkLst>
        </pc:cxn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247" creationId="{16771960-B2F4-6A2A-588B-0C1EE7F14D8A}"/>
          </ac:cxnSpMkLst>
        </pc:cxn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307" creationId="{E517569D-FD26-1BC6-5D21-DE2C1D7F4FB0}"/>
          </ac:cxnSpMkLst>
        </pc:cxn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310" creationId="{B6B215D8-04F5-0FA7-4F4C-DA21B0F7A27F}"/>
          </ac:cxnSpMkLst>
        </pc:cxnChg>
        <pc:cxnChg chg="mod">
          <ac:chgData name="Patrick Evans" userId="8eb8aeb1-f845-47c1-83e5-f7e701be8e34" providerId="ADAL" clId="{839C946C-75BD-4AFB-84F8-B20396BF5497}" dt="2023-06-25T18:36:31.026" v="44" actId="5736"/>
          <ac:cxnSpMkLst>
            <pc:docMk/>
            <pc:sldMk cId="1202635129" sldId="263"/>
            <ac:cxnSpMk id="312" creationId="{1A93C3EE-065A-0C44-9AFB-F32E1D6FC6E2}"/>
          </ac:cxnSpMkLst>
        </pc:cxnChg>
      </pc:sldChg>
      <pc:sldChg chg="addSp modSp mod">
        <pc:chgData name="Patrick Evans" userId="8eb8aeb1-f845-47c1-83e5-f7e701be8e34" providerId="ADAL" clId="{839C946C-75BD-4AFB-84F8-B20396BF5497}" dt="2023-06-25T18:41:59.628" v="86" actId="404"/>
        <pc:sldMkLst>
          <pc:docMk/>
          <pc:sldMk cId="2061739938" sldId="264"/>
        </pc:sldMkLst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" creationId="{83D0FA97-FB20-BCF9-4188-A3135C955C75}"/>
          </ac:spMkLst>
        </pc:spChg>
        <pc:spChg chg="mod">
          <ac:chgData name="Patrick Evans" userId="8eb8aeb1-f845-47c1-83e5-f7e701be8e34" providerId="ADAL" clId="{839C946C-75BD-4AFB-84F8-B20396BF5497}" dt="2023-06-25T18:41:55.551" v="70" actId="255"/>
          <ac:spMkLst>
            <pc:docMk/>
            <pc:sldMk cId="2061739938" sldId="264"/>
            <ac:spMk id="9" creationId="{38051207-B121-A327-18C2-38CB87A875D1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0" creationId="{909F99EB-DAA7-5B19-6E00-A5C3E2B90D4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" creationId="{ECF871CF-B2DA-5BC4-1787-5B44816C0516}"/>
          </ac:spMkLst>
        </pc:spChg>
        <pc:spChg chg="mod">
          <ac:chgData name="Patrick Evans" userId="8eb8aeb1-f845-47c1-83e5-f7e701be8e34" providerId="ADAL" clId="{839C946C-75BD-4AFB-84F8-B20396BF5497}" dt="2023-06-25T18:41:55.328" v="69" actId="255"/>
          <ac:spMkLst>
            <pc:docMk/>
            <pc:sldMk cId="2061739938" sldId="264"/>
            <ac:spMk id="19" creationId="{6CA0DF9A-97E2-7704-C5B6-899A2758AC91}"/>
          </ac:spMkLst>
        </pc:spChg>
        <pc:spChg chg="mod">
          <ac:chgData name="Patrick Evans" userId="8eb8aeb1-f845-47c1-83e5-f7e701be8e34" providerId="ADAL" clId="{839C946C-75BD-4AFB-84F8-B20396BF5497}" dt="2023-06-25T18:41:54.694" v="67" actId="255"/>
          <ac:spMkLst>
            <pc:docMk/>
            <pc:sldMk cId="2061739938" sldId="264"/>
            <ac:spMk id="22" creationId="{2412A318-4E69-71C5-E150-EDF048C819E9}"/>
          </ac:spMkLst>
        </pc:spChg>
        <pc:spChg chg="mod">
          <ac:chgData name="Patrick Evans" userId="8eb8aeb1-f845-47c1-83e5-f7e701be8e34" providerId="ADAL" clId="{839C946C-75BD-4AFB-84F8-B20396BF5497}" dt="2023-06-25T18:41:55.096" v="68" actId="255"/>
          <ac:spMkLst>
            <pc:docMk/>
            <pc:sldMk cId="2061739938" sldId="264"/>
            <ac:spMk id="25" creationId="{21F69924-DB3C-6FAC-5DD6-59FE8E2245F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46" creationId="{B3B3849F-2507-7736-767F-F42F2DCC7CE1}"/>
          </ac:spMkLst>
        </pc:spChg>
        <pc:spChg chg="mod">
          <ac:chgData name="Patrick Evans" userId="8eb8aeb1-f845-47c1-83e5-f7e701be8e34" providerId="ADAL" clId="{839C946C-75BD-4AFB-84F8-B20396BF5497}" dt="2023-06-25T18:41:58.301" v="83" actId="255"/>
          <ac:spMkLst>
            <pc:docMk/>
            <pc:sldMk cId="2061739938" sldId="264"/>
            <ac:spMk id="52" creationId="{7769B452-7988-3329-587E-A69397F91567}"/>
          </ac:spMkLst>
        </pc:spChg>
        <pc:spChg chg="mod">
          <ac:chgData name="Patrick Evans" userId="8eb8aeb1-f845-47c1-83e5-f7e701be8e34" providerId="ADAL" clId="{839C946C-75BD-4AFB-84F8-B20396BF5497}" dt="2023-06-25T18:41:57.868" v="81" actId="255"/>
          <ac:spMkLst>
            <pc:docMk/>
            <pc:sldMk cId="2061739938" sldId="264"/>
            <ac:spMk id="60" creationId="{4357B065-6C77-CE34-CE7F-DA9B393BAE53}"/>
          </ac:spMkLst>
        </pc:spChg>
        <pc:spChg chg="mod">
          <ac:chgData name="Patrick Evans" userId="8eb8aeb1-f845-47c1-83e5-f7e701be8e34" providerId="ADAL" clId="{839C946C-75BD-4AFB-84F8-B20396BF5497}" dt="2023-06-25T18:41:58.093" v="82" actId="255"/>
          <ac:spMkLst>
            <pc:docMk/>
            <pc:sldMk cId="2061739938" sldId="264"/>
            <ac:spMk id="63" creationId="{7845BC24-EAE8-AA13-1D08-30185CD085E7}"/>
          </ac:spMkLst>
        </pc:spChg>
        <pc:spChg chg="mod">
          <ac:chgData name="Patrick Evans" userId="8eb8aeb1-f845-47c1-83e5-f7e701be8e34" providerId="ADAL" clId="{839C946C-75BD-4AFB-84F8-B20396BF5497}" dt="2023-06-25T18:41:57.453" v="79" actId="255"/>
          <ac:spMkLst>
            <pc:docMk/>
            <pc:sldMk cId="2061739938" sldId="264"/>
            <ac:spMk id="66" creationId="{58C89DCD-0A01-64CB-B0AD-41BC17B9F402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67" creationId="{8622FEE4-5396-69C8-A640-DC95D736D08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72" creationId="{757E071C-E7B4-ACDA-C0CC-641DA3DA42B3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73" creationId="{4388AB8B-0A8B-4C9E-AEA1-E3DF4085BEA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81" creationId="{E6E80CD1-8116-2CC3-03EF-0B08F3BFD5C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88" creationId="{1F9016CB-CD94-F6DC-A8B1-A751D88FB12C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89" creationId="{ADD68C52-7C22-0FE7-7AE2-CC6724F3A0AA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09" creationId="{10E8902F-5530-2191-AE75-04C9CA8C85B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10" creationId="{4EBC0E72-9BAC-7AB0-DB8C-0BD6CB1C7FC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17" creationId="{17694BD5-B734-16B1-A0EC-3B7A9A57BF56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18" creationId="{4F97B664-265D-8280-582B-E11DAAD19566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19" creationId="{97090DDD-C03A-5225-0F61-14E7B50D525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0" creationId="{32618D53-D2AC-9E4A-176D-24CA8EE4161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1" creationId="{6F73A4D0-C0BE-37E0-66EB-AE73982213DC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2" creationId="{43FD521E-4ED2-831D-1165-89F6BE3B963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3" creationId="{D2374150-9601-86C2-8118-AF843FF37EC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4" creationId="{83C6D2F0-A6AC-4813-DDAD-3B0413470311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5" creationId="{0FB52CBD-1E65-EDDD-7F4E-2C7071823C68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6" creationId="{17C5EB2E-7462-CC17-55E7-E0B67A9654A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7" creationId="{38F55EF2-A6A8-AC2A-2C8D-8DB3A556A9BD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8" creationId="{D0BF3F25-F0BC-6862-C2D8-A2D81207FD8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29" creationId="{678D5CE5-6696-5C6C-6490-1652D398964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0" creationId="{06C39C9C-1F69-9D3A-0E2A-35940B3F6258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1" creationId="{4BA4C67D-BD88-563D-CD8D-D21DEDE635B6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2" creationId="{C4182E11-47DB-5422-F2EB-12F0F5A182D3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3" creationId="{0EF2449C-C792-89F6-A9C4-612A221CDF26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4" creationId="{755C8347-BA3D-4100-B1EC-B685BDA9D2D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5" creationId="{6C32595F-3959-05BD-DF06-EFA835EB7F5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6" creationId="{11236DF6-AF01-444F-342E-5BA9A4F6577A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7" creationId="{A319A9D2-7F08-C8B6-EDCB-8389F21EAFA5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38" creationId="{219A80E6-AB03-0252-B223-2A1C088CC0CD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2" creationId="{26AFD144-07B0-6498-E98F-69A79C5E2187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3" creationId="{51CCEE7A-8677-0CF1-6FC5-F75F9988BEA3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4" creationId="{4298D756-F2D7-988C-F20F-599562841432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5" creationId="{9C965C7A-C1FD-C55B-E0C3-F02DECEC0D56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6" creationId="{F136ED01-62F5-2F56-EE88-F6818C2F2F37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7" creationId="{1ACB5ED9-2296-C5EE-8DAF-7C02244D7D7D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8" creationId="{762C064E-5BDC-4C9F-EB24-8466025F14E6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79" creationId="{609BAE12-0F02-2660-8DDA-DB3B4480EF4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0" creationId="{C56B19B5-8371-B4E4-1057-19F1E8255143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1" creationId="{4CE6571D-FB6F-72BC-0A03-E17B7B31EA72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2" creationId="{D8D83307-C04B-830E-2486-04A069CBC172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3" creationId="{C003AF4B-652E-DA8E-61E9-08091A92707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4" creationId="{D00ED4FE-BE45-8E46-D4CD-3F586E3DD5F9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5" creationId="{AC07FF37-BDE5-328F-CD99-F9421231EB99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6" creationId="{6FD097FE-B4C7-1D2B-550C-53E832973693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7" creationId="{737BC202-D330-8903-AC3C-442BB9781B8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8" creationId="{C59D96C6-A653-AB84-55CD-F08773A3D98C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89" creationId="{9F6BEACF-391A-701F-FD04-298975CFAE57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0" creationId="{0022B3D6-953F-B6BD-1AAE-77A19FC9F628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1" creationId="{1A764147-23F6-F4B8-CB56-D9F2D3799AA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2" creationId="{6211CC30-EC6E-F821-65B9-E6F2EDD7FF09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3" creationId="{70A55793-5A26-8610-1406-4674DEDFDCD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4" creationId="{B38BD3C6-5ACE-18D5-2E2C-9016812E0A69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5" creationId="{7949CCAB-BDE3-0FCB-7D63-6AD461133F87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6" creationId="{6555966B-DC9D-C1B6-6E15-A74ECA2E11D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197" creationId="{A0B6EA46-101F-4791-9FE2-819E0C25F708}"/>
          </ac:spMkLst>
        </pc:spChg>
        <pc:spChg chg="mod">
          <ac:chgData name="Patrick Evans" userId="8eb8aeb1-f845-47c1-83e5-f7e701be8e34" providerId="ADAL" clId="{839C946C-75BD-4AFB-84F8-B20396BF5497}" dt="2023-06-25T18:41:57.253" v="78" actId="255"/>
          <ac:spMkLst>
            <pc:docMk/>
            <pc:sldMk cId="2061739938" sldId="264"/>
            <ac:spMk id="203" creationId="{5EA038F8-9905-B280-92C3-B38945C30EC3}"/>
          </ac:spMkLst>
        </pc:spChg>
        <pc:spChg chg="mod">
          <ac:chgData name="Patrick Evans" userId="8eb8aeb1-f845-47c1-83e5-f7e701be8e34" providerId="ADAL" clId="{839C946C-75BD-4AFB-84F8-B20396BF5497}" dt="2023-06-25T18:41:57.056" v="77" actId="255"/>
          <ac:spMkLst>
            <pc:docMk/>
            <pc:sldMk cId="2061739938" sldId="264"/>
            <ac:spMk id="207" creationId="{16C52B12-7662-9EFB-5E9B-3084EDBC69FD}"/>
          </ac:spMkLst>
        </pc:spChg>
        <pc:spChg chg="mod">
          <ac:chgData name="Patrick Evans" userId="8eb8aeb1-f845-47c1-83e5-f7e701be8e34" providerId="ADAL" clId="{839C946C-75BD-4AFB-84F8-B20396BF5497}" dt="2023-06-25T18:41:56.858" v="76" actId="255"/>
          <ac:spMkLst>
            <pc:docMk/>
            <pc:sldMk cId="2061739938" sldId="264"/>
            <ac:spMk id="213" creationId="{6093B8C1-DA20-74C6-0882-CB6272F09E53}"/>
          </ac:spMkLst>
        </pc:spChg>
        <pc:spChg chg="mod">
          <ac:chgData name="Patrick Evans" userId="8eb8aeb1-f845-47c1-83e5-f7e701be8e34" providerId="ADAL" clId="{839C946C-75BD-4AFB-84F8-B20396BF5497}" dt="2023-06-25T18:41:56.628" v="75" actId="255"/>
          <ac:spMkLst>
            <pc:docMk/>
            <pc:sldMk cId="2061739938" sldId="264"/>
            <ac:spMk id="217" creationId="{F5AED956-9D78-190D-4A57-1944717C405D}"/>
          </ac:spMkLst>
        </pc:spChg>
        <pc:spChg chg="mod">
          <ac:chgData name="Patrick Evans" userId="8eb8aeb1-f845-47c1-83e5-f7e701be8e34" providerId="ADAL" clId="{839C946C-75BD-4AFB-84F8-B20396BF5497}" dt="2023-06-25T18:41:56.421" v="74" actId="255"/>
          <ac:spMkLst>
            <pc:docMk/>
            <pc:sldMk cId="2061739938" sldId="264"/>
            <ac:spMk id="220" creationId="{1C23D36B-9237-D6B0-CE8A-C2B41CD44886}"/>
          </ac:spMkLst>
        </pc:spChg>
        <pc:spChg chg="mod">
          <ac:chgData name="Patrick Evans" userId="8eb8aeb1-f845-47c1-83e5-f7e701be8e34" providerId="ADAL" clId="{839C946C-75BD-4AFB-84F8-B20396BF5497}" dt="2023-06-25T18:41:56.198" v="73" actId="255"/>
          <ac:spMkLst>
            <pc:docMk/>
            <pc:sldMk cId="2061739938" sldId="264"/>
            <ac:spMk id="223" creationId="{F2FD81E2-0F33-E147-2AA7-432E9B97ECDE}"/>
          </ac:spMkLst>
        </pc:spChg>
        <pc:spChg chg="mod">
          <ac:chgData name="Patrick Evans" userId="8eb8aeb1-f845-47c1-83e5-f7e701be8e34" providerId="ADAL" clId="{839C946C-75BD-4AFB-84F8-B20396BF5497}" dt="2023-06-25T18:41:55.991" v="72" actId="255"/>
          <ac:spMkLst>
            <pc:docMk/>
            <pc:sldMk cId="2061739938" sldId="264"/>
            <ac:spMk id="227" creationId="{B48A21C5-B13E-CBD4-43C4-3D1A286569DE}"/>
          </ac:spMkLst>
        </pc:spChg>
        <pc:spChg chg="mod">
          <ac:chgData name="Patrick Evans" userId="8eb8aeb1-f845-47c1-83e5-f7e701be8e34" providerId="ADAL" clId="{839C946C-75BD-4AFB-84F8-B20396BF5497}" dt="2023-06-25T18:41:55.756" v="71" actId="255"/>
          <ac:spMkLst>
            <pc:docMk/>
            <pc:sldMk cId="2061739938" sldId="264"/>
            <ac:spMk id="230" creationId="{F83597DC-8D6E-50F1-B027-09D180DBD469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52" creationId="{14AAA9CE-E72E-EC2B-60A2-5125FEAA9D45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53" creationId="{D1AF8CC9-C266-D04A-902B-C5F43E1C3255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59" creationId="{C787C992-A99D-38A8-7003-AABEE104D01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0" creationId="{4C77CC88-7AFD-8854-3190-C227FA67E23A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1" creationId="{FF15CF4A-99CA-80C4-608F-41C4FBD1FA6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3" creationId="{A1F6322F-21DB-57A0-AD1D-DCF982540A2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4" creationId="{5539F3BC-23D6-8BBF-100F-31965AC5DBB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5" creationId="{C60D44DE-7648-5B3B-CEA6-D35E2B90AEA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6" creationId="{67D4E6D1-C039-2B49-5ECD-EEA4FD4F2B2A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7" creationId="{87278320-D6BB-FB8E-4F41-3356AA73EAD0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8" creationId="{D6C7BEB6-67AB-DDE0-DFFF-340084D2EC15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69" creationId="{2A8120A1-C085-F969-A435-2CF83A50A54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70" creationId="{EF718885-BC22-12CE-15A9-8FE1486B457A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71" creationId="{314E98EF-41C6-2ED7-4194-F98523962CCF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72" creationId="{F466536F-000E-4EA3-7DEC-C611E3357BFD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73" creationId="{97961199-FB00-2255-A27C-A0DF8BF88DC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74" creationId="{6B082B91-6F8C-8E37-B157-3D737AFA9D8A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75" creationId="{01AB76E2-1601-2714-8BB0-E62C18D4D6B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76" creationId="{03C62B2F-57FA-1781-56B8-A378E2355414}"/>
          </ac:spMkLst>
        </pc:spChg>
        <pc:spChg chg="mod">
          <ac:chgData name="Patrick Evans" userId="8eb8aeb1-f845-47c1-83e5-f7e701be8e34" providerId="ADAL" clId="{839C946C-75BD-4AFB-84F8-B20396BF5497}" dt="2023-06-25T18:41:57.668" v="80" actId="255"/>
          <ac:spMkLst>
            <pc:docMk/>
            <pc:sldMk cId="2061739938" sldId="264"/>
            <ac:spMk id="283" creationId="{3D71FE9F-9B7F-97E5-BE12-DDFDE15D8AE6}"/>
          </ac:spMkLst>
        </pc:spChg>
        <pc:spChg chg="mod">
          <ac:chgData name="Patrick Evans" userId="8eb8aeb1-f845-47c1-83e5-f7e701be8e34" providerId="ADAL" clId="{839C946C-75BD-4AFB-84F8-B20396BF5497}" dt="2023-06-25T18:41:59.628" v="86" actId="404"/>
          <ac:spMkLst>
            <pc:docMk/>
            <pc:sldMk cId="2061739938" sldId="264"/>
            <ac:spMk id="287" creationId="{E0F36C8F-5EA9-5607-B9F9-D3307E51561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88" creationId="{DCB8902D-C98B-43A3-EF4D-49463727DB70}"/>
          </ac:spMkLst>
        </pc:spChg>
        <pc:spChg chg="mod">
          <ac:chgData name="Patrick Evans" userId="8eb8aeb1-f845-47c1-83e5-f7e701be8e34" providerId="ADAL" clId="{839C946C-75BD-4AFB-84F8-B20396BF5497}" dt="2023-06-25T18:41:58.520" v="84" actId="255"/>
          <ac:spMkLst>
            <pc:docMk/>
            <pc:sldMk cId="2061739938" sldId="264"/>
            <ac:spMk id="289" creationId="{6AA1004A-A6D5-A2B9-E77A-02B7F3DF49EE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90" creationId="{9B91A7BE-87F1-B862-FC38-7F6499C0F655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92" creationId="{079C9056-FEDF-E55F-1941-05329E8442F6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95" creationId="{10F6BE32-972B-E70C-9CE1-1548C1F8A76C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96" creationId="{B2CD6C4D-37B5-2E2C-2823-2C722D26138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97" creationId="{50EDA5E8-2B93-5D22-7FA4-70A644C61898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98" creationId="{813E3F73-2AB2-E5F3-A205-B5B3F56FB1FB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299" creationId="{B8D2FF35-2C1D-667E-E2A3-F7E0840A68C5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300" creationId="{E4139B24-09AF-91F6-437C-9040CCA93E3A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301" creationId="{4707DBEE-C9FD-7C76-5F98-809EABE8BBD0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302" creationId="{310CED9F-FD98-362F-2ED1-9D0E12CB7CD4}"/>
          </ac:spMkLst>
        </pc:spChg>
        <pc:spChg chg="mod">
          <ac:chgData name="Patrick Evans" userId="8eb8aeb1-f845-47c1-83e5-f7e701be8e34" providerId="ADAL" clId="{839C946C-75BD-4AFB-84F8-B20396BF5497}" dt="2023-06-25T17:31:43.145" v="37" actId="164"/>
          <ac:spMkLst>
            <pc:docMk/>
            <pc:sldMk cId="2061739938" sldId="264"/>
            <ac:spMk id="303" creationId="{5B8B1D36-300D-A1F3-A2D1-31E9528DCD30}"/>
          </ac:spMkLst>
        </pc:s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12" creationId="{A4C60D5C-0DC5-CA67-F596-507D5DA7ABB2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15" creationId="{FE6EDCDB-5C13-5079-C938-4C678D229860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16" creationId="{84FD86D6-C9B2-8AA2-F2D3-622BF30300D5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17" creationId="{4F7FEF4D-00C2-091C-EE8E-547356979E45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0" creationId="{7231BB69-59BB-C8F6-BFA8-F37BD6C67A20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3" creationId="{F651F370-8954-4720-85C0-A2E7FA7171DE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6" creationId="{6F02736A-9F03-8AFF-BB81-EA3B4B6A2E3C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9" creationId="{698F4799-751B-79B4-6184-CE08BDD254A6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32" creationId="{7302DC0D-4259-20E1-85C4-16AA597F645A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35" creationId="{1EE2C540-66CB-34E2-91A9-1B31EFA435A2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38" creationId="{54FC68B1-08A0-F709-807B-969EC328DD37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41" creationId="{5606D8BE-9C98-E21E-2CA7-CD124C1FC8B0}"/>
          </ac:grpSpMkLst>
        </pc:grpChg>
        <pc:grpChg chg="add 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44" creationId="{053EA132-271B-B6AA-319E-9531706D708F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57" creationId="{F7039088-39A5-95C2-8743-89DEB0D3A899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58" creationId="{337ACC95-0E26-A2ED-9014-90D3E3284551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61" creationId="{50FB398A-22E9-E508-742E-E04BA740216E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64" creationId="{EFD7D63C-8AAB-AB9E-E0F4-E569BED0EBD3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93" creationId="{895A589B-A50D-A2C6-DC32-497C12FA0BEE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94" creationId="{74B7BB78-0D70-3C49-997E-0E9D03EB1D03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97" creationId="{155A6762-45AD-E70A-137C-39551994316D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100" creationId="{11973B1E-2944-137B-230D-1EDB7AB575E1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103" creationId="{07EB1149-9814-79E0-993A-23C483586454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106" creationId="{43CDBC12-B1BE-D8A7-120E-21FC84EDE78D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04" creationId="{35AFDF01-AD15-AC86-74BB-CD2102B73B2C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05" creationId="{FEA0370C-13F1-D850-2227-97ABA43A2980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14" creationId="{6833E066-E741-0C39-B4EA-2E799D300D87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15" creationId="{D9A601E6-F81C-92E8-AC20-7430656343E9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18" creationId="{0C3FCEDA-3833-23FC-7263-7C8E4BD7EAD9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24" creationId="{B4FDDDD2-F250-2227-0926-2C80D853BFA4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25" creationId="{CC1867E2-7083-2BD0-857E-A32AF99D1C2C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28" creationId="{5ED72ABD-09C3-2E3F-A667-93FE0BA3CDAC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84" creationId="{90101B65-E79D-29B2-6BE3-C6ED354D8FDC}"/>
          </ac:grpSpMkLst>
        </pc:grpChg>
        <pc:grpChg chg="mod">
          <ac:chgData name="Patrick Evans" userId="8eb8aeb1-f845-47c1-83e5-f7e701be8e34" providerId="ADAL" clId="{839C946C-75BD-4AFB-84F8-B20396BF5497}" dt="2023-06-25T17:31:43.145" v="37" actId="164"/>
          <ac:grpSpMkLst>
            <pc:docMk/>
            <pc:sldMk cId="2061739938" sldId="264"/>
            <ac:grpSpMk id="285" creationId="{0A20404D-AA04-60FA-26CD-ECC0C18ACA46}"/>
          </ac:grpSpMkLst>
        </pc:grp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83" creationId="{34DA8E27-4476-BC7A-134B-5CEEE7E87025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85" creationId="{EF8141EA-5771-DEFC-BA5B-4F92D3699D1C}"/>
          </ac:cxnSpMkLst>
        </pc:cxnChg>
        <pc:cxnChg chg="mod">
          <ac:chgData name="Patrick Evans" userId="8eb8aeb1-f845-47c1-83e5-f7e701be8e34" providerId="ADAL" clId="{839C946C-75BD-4AFB-84F8-B20396BF5497}" dt="2023-06-25T18:41:55.328" v="69" actId="255"/>
          <ac:cxnSpMkLst>
            <pc:docMk/>
            <pc:sldMk cId="2061739938" sldId="264"/>
            <ac:cxnSpMk id="139" creationId="{827144CC-A8E9-879F-57DA-1C4000837E16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41" creationId="{D692CEB9-28C2-A430-BB7D-6E4015735F27}"/>
          </ac:cxnSpMkLst>
        </pc:cxnChg>
        <pc:cxnChg chg="mod">
          <ac:chgData name="Patrick Evans" userId="8eb8aeb1-f845-47c1-83e5-f7e701be8e34" providerId="ADAL" clId="{839C946C-75BD-4AFB-84F8-B20396BF5497}" dt="2023-06-25T18:41:55.096" v="68" actId="255"/>
          <ac:cxnSpMkLst>
            <pc:docMk/>
            <pc:sldMk cId="2061739938" sldId="264"/>
            <ac:cxnSpMk id="142" creationId="{221767C3-62F3-D1DF-7FFF-6BABE95E7A6F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43" creationId="{0416F3B8-81C3-43A2-1C5A-0E67EC05BCB4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44" creationId="{6541C0B2-FF42-6C2C-3FEE-6EA5036506FE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45" creationId="{6A93EC3A-E366-25FB-5A53-452777B935A1}"/>
          </ac:cxnSpMkLst>
        </pc:cxnChg>
        <pc:cxnChg chg="mod">
          <ac:chgData name="Patrick Evans" userId="8eb8aeb1-f845-47c1-83e5-f7e701be8e34" providerId="ADAL" clId="{839C946C-75BD-4AFB-84F8-B20396BF5497}" dt="2023-06-25T18:41:54.694" v="67" actId="255"/>
          <ac:cxnSpMkLst>
            <pc:docMk/>
            <pc:sldMk cId="2061739938" sldId="264"/>
            <ac:cxnSpMk id="150" creationId="{F239A54A-ACA0-8FC0-2A1B-20A388D26393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52" creationId="{EAB6D435-74E1-029E-4B72-8533861260B4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54" creationId="{62BF7558-8FF1-92C6-9C40-2117BF76E966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56" creationId="{43411F6A-D005-6999-7329-A9CE36BB45CC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58" creationId="{AD4EFA83-E391-F15E-16B2-382EE7A433A6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60" creationId="{92B18DCE-617B-47DD-4F0F-03AA091058A3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62" creationId="{8EBC576B-2BB4-E02A-3167-62DA2C50F39E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66" creationId="{D163973C-D65B-784F-8920-19FB10C510F1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69" creationId="{EAC91D91-40CC-50B0-C16A-4661635BD418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70" creationId="{B4885B7F-0263-65E6-0EA1-6818B4490058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171" creationId="{C8020790-0E79-6C25-A83E-8D6FCC946560}"/>
          </ac:cxnSpMkLst>
        </pc:cxnChg>
        <pc:cxnChg chg="mod">
          <ac:chgData name="Patrick Evans" userId="8eb8aeb1-f845-47c1-83e5-f7e701be8e34" providerId="ADAL" clId="{839C946C-75BD-4AFB-84F8-B20396BF5497}" dt="2023-06-25T18:41:57.253" v="78" actId="255"/>
          <ac:cxnSpMkLst>
            <pc:docMk/>
            <pc:sldMk cId="2061739938" sldId="264"/>
            <ac:cxnSpMk id="232" creationId="{4D58AD12-6A7C-E84A-22F7-B45563BF13D3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234" creationId="{1443E9C3-8A12-4B0C-7B50-A0917147D5DE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236" creationId="{33399628-A204-AD3D-B351-7E8FBC6B8D3F}"/>
          </ac:cxnSpMkLst>
        </pc:cxnChg>
        <pc:cxnChg chg="mod">
          <ac:chgData name="Patrick Evans" userId="8eb8aeb1-f845-47c1-83e5-f7e701be8e34" providerId="ADAL" clId="{839C946C-75BD-4AFB-84F8-B20396BF5497}" dt="2023-06-25T18:41:57.056" v="77" actId="255"/>
          <ac:cxnSpMkLst>
            <pc:docMk/>
            <pc:sldMk cId="2061739938" sldId="264"/>
            <ac:cxnSpMk id="238" creationId="{52DE7E72-2117-880B-CB0A-6E043903FCC6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240" creationId="{7BEBCBE3-B225-AF23-7150-9E80A3FF8C18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243" creationId="{97FA7B92-7A2E-C793-B973-048FBD32C7E1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245" creationId="{1B7C7408-E457-FC1D-1CAD-25BE39BD982C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246" creationId="{EB8A1E05-4449-9ED5-56FC-EEE58955887B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247" creationId="{16771960-B2F4-6A2A-588B-0C1EE7F14D8A}"/>
          </ac:cxnSpMkLst>
        </pc:cxnChg>
        <pc:cxnChg chg="mod">
          <ac:chgData name="Patrick Evans" userId="8eb8aeb1-f845-47c1-83e5-f7e701be8e34" providerId="ADAL" clId="{839C946C-75BD-4AFB-84F8-B20396BF5497}" dt="2023-06-25T18:41:57.056" v="77" actId="255"/>
          <ac:cxnSpMkLst>
            <pc:docMk/>
            <pc:sldMk cId="2061739938" sldId="264"/>
            <ac:cxnSpMk id="250" creationId="{780E9E3A-452F-1ECD-7989-13F2C042FBFB}"/>
          </ac:cxnSpMkLst>
        </pc:cxnChg>
        <pc:cxnChg chg="mod">
          <ac:chgData name="Patrick Evans" userId="8eb8aeb1-f845-47c1-83e5-f7e701be8e34" providerId="ADAL" clId="{839C946C-75BD-4AFB-84F8-B20396BF5497}" dt="2023-06-25T18:41:57.868" v="81" actId="255"/>
          <ac:cxnSpMkLst>
            <pc:docMk/>
            <pc:sldMk cId="2061739938" sldId="264"/>
            <ac:cxnSpMk id="304" creationId="{C1A32694-B37D-0813-33E7-1BC404B8103D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307" creationId="{E517569D-FD26-1BC6-5D21-DE2C1D7F4FB0}"/>
          </ac:cxnSpMkLst>
        </pc:cxnChg>
        <pc:cxnChg chg="mod">
          <ac:chgData name="Patrick Evans" userId="8eb8aeb1-f845-47c1-83e5-f7e701be8e34" providerId="ADAL" clId="{839C946C-75BD-4AFB-84F8-B20396BF5497}" dt="2023-06-25T18:41:59.628" v="86" actId="404"/>
          <ac:cxnSpMkLst>
            <pc:docMk/>
            <pc:sldMk cId="2061739938" sldId="264"/>
            <ac:cxnSpMk id="310" creationId="{B6B215D8-04F5-0FA7-4F4C-DA21B0F7A27F}"/>
          </ac:cxnSpMkLst>
        </pc:cxnChg>
        <pc:cxnChg chg="mod">
          <ac:chgData name="Patrick Evans" userId="8eb8aeb1-f845-47c1-83e5-f7e701be8e34" providerId="ADAL" clId="{839C946C-75BD-4AFB-84F8-B20396BF5497}" dt="2023-06-25T17:31:43.145" v="37" actId="164"/>
          <ac:cxnSpMkLst>
            <pc:docMk/>
            <pc:sldMk cId="2061739938" sldId="264"/>
            <ac:cxnSpMk id="312" creationId="{1A93C3EE-065A-0C44-9AFB-F32E1D6FC6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6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6368-9BF2-4873-9113-84D91560871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4116-46C2-4A6F-BFB7-C327C84CF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EA132-271B-B6AA-319E-9531706D708F}"/>
              </a:ext>
            </a:extLst>
          </p:cNvPr>
          <p:cNvGrpSpPr/>
          <p:nvPr/>
        </p:nvGrpSpPr>
        <p:grpSpPr>
          <a:xfrm>
            <a:off x="203200" y="92832"/>
            <a:ext cx="11872745" cy="6574668"/>
            <a:chOff x="203200" y="92832"/>
            <a:chExt cx="11872745" cy="6574668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10F6BE32-972B-E70C-9CE1-1548C1F8A76C}"/>
                </a:ext>
              </a:extLst>
            </p:cNvPr>
            <p:cNvSpPr/>
            <p:nvPr/>
          </p:nvSpPr>
          <p:spPr>
            <a:xfrm>
              <a:off x="3378125" y="92832"/>
              <a:ext cx="5823550" cy="38798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1A93C3EE-065A-0C44-9AFB-F32E1D6FC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174" y="461429"/>
              <a:ext cx="1258073" cy="12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6B215D8-04F5-0FA7-4F4C-DA21B0F7A27F}"/>
                </a:ext>
              </a:extLst>
            </p:cNvPr>
            <p:cNvCxnSpPr>
              <a:cxnSpLocks/>
              <a:stCxn id="287" idx="1"/>
            </p:cNvCxnSpPr>
            <p:nvPr/>
          </p:nvCxnSpPr>
          <p:spPr>
            <a:xfrm flipH="1">
              <a:off x="5401226" y="525736"/>
              <a:ext cx="703267" cy="557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517569D-FD26-1BC6-5D21-DE2C1D7F4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4289" y="3369234"/>
              <a:ext cx="923812" cy="20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C1A32694-B37D-0813-33E7-1BC404B8103D}"/>
                </a:ext>
              </a:extLst>
            </p:cNvPr>
            <p:cNvCxnSpPr>
              <a:cxnSpLocks/>
              <a:stCxn id="283" idx="0"/>
              <a:endCxn id="60" idx="2"/>
            </p:cNvCxnSpPr>
            <p:nvPr/>
          </p:nvCxnSpPr>
          <p:spPr>
            <a:xfrm flipH="1" flipV="1">
              <a:off x="5643355" y="2464631"/>
              <a:ext cx="161325" cy="831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89">
              <a:extLst>
                <a:ext uri="{FF2B5EF4-FFF2-40B4-BE49-F238E27FC236}">
                  <a16:creationId xmlns:a16="http://schemas.microsoft.com/office/drawing/2014/main" id="{079C9056-FEDF-E55F-1941-05329E8442F6}"/>
                </a:ext>
              </a:extLst>
            </p:cNvPr>
            <p:cNvSpPr/>
            <p:nvPr/>
          </p:nvSpPr>
          <p:spPr>
            <a:xfrm flipH="1">
              <a:off x="7211219" y="276664"/>
              <a:ext cx="4864726" cy="6390836"/>
            </a:xfrm>
            <a:custGeom>
              <a:avLst/>
              <a:gdLst>
                <a:gd name="connsiteX0" fmla="*/ 0 w 4864726"/>
                <a:gd name="connsiteY0" fmla="*/ 0 h 6378136"/>
                <a:gd name="connsiteX1" fmla="*/ 4864726 w 4864726"/>
                <a:gd name="connsiteY1" fmla="*/ 0 h 6378136"/>
                <a:gd name="connsiteX2" fmla="*/ 4864726 w 4864726"/>
                <a:gd name="connsiteY2" fmla="*/ 6378136 h 6378136"/>
                <a:gd name="connsiteX3" fmla="*/ 0 w 4864726"/>
                <a:gd name="connsiteY3" fmla="*/ 6378136 h 6378136"/>
                <a:gd name="connsiteX4" fmla="*/ 0 w 4864726"/>
                <a:gd name="connsiteY4" fmla="*/ 0 h 6378136"/>
                <a:gd name="connsiteX0" fmla="*/ 0 w 4864726"/>
                <a:gd name="connsiteY0" fmla="*/ 0 h 6378136"/>
                <a:gd name="connsiteX1" fmla="*/ 3061326 w 4864726"/>
                <a:gd name="connsiteY1" fmla="*/ 774700 h 6378136"/>
                <a:gd name="connsiteX2" fmla="*/ 4864726 w 4864726"/>
                <a:gd name="connsiteY2" fmla="*/ 6378136 h 6378136"/>
                <a:gd name="connsiteX3" fmla="*/ 0 w 4864726"/>
                <a:gd name="connsiteY3" fmla="*/ 6378136 h 6378136"/>
                <a:gd name="connsiteX4" fmla="*/ 0 w 4864726"/>
                <a:gd name="connsiteY4" fmla="*/ 0 h 6378136"/>
                <a:gd name="connsiteX0" fmla="*/ 0 w 4864726"/>
                <a:gd name="connsiteY0" fmla="*/ 0 h 6378136"/>
                <a:gd name="connsiteX1" fmla="*/ 3061326 w 4864726"/>
                <a:gd name="connsiteY1" fmla="*/ 774700 h 6378136"/>
                <a:gd name="connsiteX2" fmla="*/ 4838700 w 4864726"/>
                <a:gd name="connsiteY2" fmla="*/ 3838136 h 6378136"/>
                <a:gd name="connsiteX3" fmla="*/ 4864726 w 4864726"/>
                <a:gd name="connsiteY3" fmla="*/ 6378136 h 6378136"/>
                <a:gd name="connsiteX4" fmla="*/ 0 w 4864726"/>
                <a:gd name="connsiteY4" fmla="*/ 6378136 h 6378136"/>
                <a:gd name="connsiteX5" fmla="*/ 0 w 4864726"/>
                <a:gd name="connsiteY5" fmla="*/ 0 h 6378136"/>
                <a:gd name="connsiteX0" fmla="*/ 0 w 4864726"/>
                <a:gd name="connsiteY0" fmla="*/ 0 h 6378136"/>
                <a:gd name="connsiteX1" fmla="*/ 3201026 w 4864726"/>
                <a:gd name="connsiteY1" fmla="*/ 431800 h 6378136"/>
                <a:gd name="connsiteX2" fmla="*/ 4838700 w 4864726"/>
                <a:gd name="connsiteY2" fmla="*/ 3838136 h 6378136"/>
                <a:gd name="connsiteX3" fmla="*/ 4864726 w 4864726"/>
                <a:gd name="connsiteY3" fmla="*/ 6378136 h 6378136"/>
                <a:gd name="connsiteX4" fmla="*/ 0 w 4864726"/>
                <a:gd name="connsiteY4" fmla="*/ 6378136 h 6378136"/>
                <a:gd name="connsiteX5" fmla="*/ 0 w 4864726"/>
                <a:gd name="connsiteY5" fmla="*/ 0 h 6378136"/>
                <a:gd name="connsiteX0" fmla="*/ 0 w 4864726"/>
                <a:gd name="connsiteY0" fmla="*/ 0 h 6378136"/>
                <a:gd name="connsiteX1" fmla="*/ 3175626 w 4864726"/>
                <a:gd name="connsiteY1" fmla="*/ 25400 h 6378136"/>
                <a:gd name="connsiteX2" fmla="*/ 4838700 w 4864726"/>
                <a:gd name="connsiteY2" fmla="*/ 3838136 h 6378136"/>
                <a:gd name="connsiteX3" fmla="*/ 4864726 w 4864726"/>
                <a:gd name="connsiteY3" fmla="*/ 6378136 h 6378136"/>
                <a:gd name="connsiteX4" fmla="*/ 0 w 4864726"/>
                <a:gd name="connsiteY4" fmla="*/ 6378136 h 6378136"/>
                <a:gd name="connsiteX5" fmla="*/ 0 w 4864726"/>
                <a:gd name="connsiteY5" fmla="*/ 0 h 6378136"/>
                <a:gd name="connsiteX0" fmla="*/ 0 w 4864726"/>
                <a:gd name="connsiteY0" fmla="*/ 12700 h 6390836"/>
                <a:gd name="connsiteX1" fmla="*/ 3188326 w 4864726"/>
                <a:gd name="connsiteY1" fmla="*/ 0 h 6390836"/>
                <a:gd name="connsiteX2" fmla="*/ 4838700 w 4864726"/>
                <a:gd name="connsiteY2" fmla="*/ 3850836 h 6390836"/>
                <a:gd name="connsiteX3" fmla="*/ 4864726 w 4864726"/>
                <a:gd name="connsiteY3" fmla="*/ 6390836 h 6390836"/>
                <a:gd name="connsiteX4" fmla="*/ 0 w 4864726"/>
                <a:gd name="connsiteY4" fmla="*/ 6390836 h 6390836"/>
                <a:gd name="connsiteX5" fmla="*/ 0 w 4864726"/>
                <a:gd name="connsiteY5" fmla="*/ 12700 h 639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4726" h="6390836">
                  <a:moveTo>
                    <a:pt x="0" y="12700"/>
                  </a:moveTo>
                  <a:lnTo>
                    <a:pt x="3188326" y="0"/>
                  </a:lnTo>
                  <a:cubicBezTo>
                    <a:pt x="3471751" y="851812"/>
                    <a:pt x="4555275" y="2999024"/>
                    <a:pt x="4838700" y="3850836"/>
                  </a:cubicBezTo>
                  <a:lnTo>
                    <a:pt x="4864726" y="6390836"/>
                  </a:lnTo>
                  <a:lnTo>
                    <a:pt x="0" y="6390836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B91A7BE-87F1-B862-FC38-7F6499C0F655}"/>
                </a:ext>
              </a:extLst>
            </p:cNvPr>
            <p:cNvSpPr/>
            <p:nvPr/>
          </p:nvSpPr>
          <p:spPr>
            <a:xfrm>
              <a:off x="203200" y="263964"/>
              <a:ext cx="4864726" cy="6390836"/>
            </a:xfrm>
            <a:custGeom>
              <a:avLst/>
              <a:gdLst>
                <a:gd name="connsiteX0" fmla="*/ 0 w 4864726"/>
                <a:gd name="connsiteY0" fmla="*/ 0 h 6378136"/>
                <a:gd name="connsiteX1" fmla="*/ 4864726 w 4864726"/>
                <a:gd name="connsiteY1" fmla="*/ 0 h 6378136"/>
                <a:gd name="connsiteX2" fmla="*/ 4864726 w 4864726"/>
                <a:gd name="connsiteY2" fmla="*/ 6378136 h 6378136"/>
                <a:gd name="connsiteX3" fmla="*/ 0 w 4864726"/>
                <a:gd name="connsiteY3" fmla="*/ 6378136 h 6378136"/>
                <a:gd name="connsiteX4" fmla="*/ 0 w 4864726"/>
                <a:gd name="connsiteY4" fmla="*/ 0 h 6378136"/>
                <a:gd name="connsiteX0" fmla="*/ 0 w 4864726"/>
                <a:gd name="connsiteY0" fmla="*/ 0 h 6378136"/>
                <a:gd name="connsiteX1" fmla="*/ 3061326 w 4864726"/>
                <a:gd name="connsiteY1" fmla="*/ 774700 h 6378136"/>
                <a:gd name="connsiteX2" fmla="*/ 4864726 w 4864726"/>
                <a:gd name="connsiteY2" fmla="*/ 6378136 h 6378136"/>
                <a:gd name="connsiteX3" fmla="*/ 0 w 4864726"/>
                <a:gd name="connsiteY3" fmla="*/ 6378136 h 6378136"/>
                <a:gd name="connsiteX4" fmla="*/ 0 w 4864726"/>
                <a:gd name="connsiteY4" fmla="*/ 0 h 6378136"/>
                <a:gd name="connsiteX0" fmla="*/ 0 w 4864726"/>
                <a:gd name="connsiteY0" fmla="*/ 0 h 6378136"/>
                <a:gd name="connsiteX1" fmla="*/ 3061326 w 4864726"/>
                <a:gd name="connsiteY1" fmla="*/ 774700 h 6378136"/>
                <a:gd name="connsiteX2" fmla="*/ 4838700 w 4864726"/>
                <a:gd name="connsiteY2" fmla="*/ 3838136 h 6378136"/>
                <a:gd name="connsiteX3" fmla="*/ 4864726 w 4864726"/>
                <a:gd name="connsiteY3" fmla="*/ 6378136 h 6378136"/>
                <a:gd name="connsiteX4" fmla="*/ 0 w 4864726"/>
                <a:gd name="connsiteY4" fmla="*/ 6378136 h 6378136"/>
                <a:gd name="connsiteX5" fmla="*/ 0 w 4864726"/>
                <a:gd name="connsiteY5" fmla="*/ 0 h 6378136"/>
                <a:gd name="connsiteX0" fmla="*/ 0 w 4864726"/>
                <a:gd name="connsiteY0" fmla="*/ 0 h 6378136"/>
                <a:gd name="connsiteX1" fmla="*/ 3201026 w 4864726"/>
                <a:gd name="connsiteY1" fmla="*/ 431800 h 6378136"/>
                <a:gd name="connsiteX2" fmla="*/ 4838700 w 4864726"/>
                <a:gd name="connsiteY2" fmla="*/ 3838136 h 6378136"/>
                <a:gd name="connsiteX3" fmla="*/ 4864726 w 4864726"/>
                <a:gd name="connsiteY3" fmla="*/ 6378136 h 6378136"/>
                <a:gd name="connsiteX4" fmla="*/ 0 w 4864726"/>
                <a:gd name="connsiteY4" fmla="*/ 6378136 h 6378136"/>
                <a:gd name="connsiteX5" fmla="*/ 0 w 4864726"/>
                <a:gd name="connsiteY5" fmla="*/ 0 h 6378136"/>
                <a:gd name="connsiteX0" fmla="*/ 0 w 4864726"/>
                <a:gd name="connsiteY0" fmla="*/ 0 h 6378136"/>
                <a:gd name="connsiteX1" fmla="*/ 3175626 w 4864726"/>
                <a:gd name="connsiteY1" fmla="*/ 25400 h 6378136"/>
                <a:gd name="connsiteX2" fmla="*/ 4838700 w 4864726"/>
                <a:gd name="connsiteY2" fmla="*/ 3838136 h 6378136"/>
                <a:gd name="connsiteX3" fmla="*/ 4864726 w 4864726"/>
                <a:gd name="connsiteY3" fmla="*/ 6378136 h 6378136"/>
                <a:gd name="connsiteX4" fmla="*/ 0 w 4864726"/>
                <a:gd name="connsiteY4" fmla="*/ 6378136 h 6378136"/>
                <a:gd name="connsiteX5" fmla="*/ 0 w 4864726"/>
                <a:gd name="connsiteY5" fmla="*/ 0 h 6378136"/>
                <a:gd name="connsiteX0" fmla="*/ 0 w 4864726"/>
                <a:gd name="connsiteY0" fmla="*/ 12700 h 6390836"/>
                <a:gd name="connsiteX1" fmla="*/ 3188326 w 4864726"/>
                <a:gd name="connsiteY1" fmla="*/ 0 h 6390836"/>
                <a:gd name="connsiteX2" fmla="*/ 4838700 w 4864726"/>
                <a:gd name="connsiteY2" fmla="*/ 3850836 h 6390836"/>
                <a:gd name="connsiteX3" fmla="*/ 4864726 w 4864726"/>
                <a:gd name="connsiteY3" fmla="*/ 6390836 h 6390836"/>
                <a:gd name="connsiteX4" fmla="*/ 0 w 4864726"/>
                <a:gd name="connsiteY4" fmla="*/ 6390836 h 6390836"/>
                <a:gd name="connsiteX5" fmla="*/ 0 w 4864726"/>
                <a:gd name="connsiteY5" fmla="*/ 12700 h 639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4726" h="6390836">
                  <a:moveTo>
                    <a:pt x="0" y="12700"/>
                  </a:moveTo>
                  <a:lnTo>
                    <a:pt x="3188326" y="0"/>
                  </a:lnTo>
                  <a:cubicBezTo>
                    <a:pt x="3471751" y="851812"/>
                    <a:pt x="4555275" y="2999024"/>
                    <a:pt x="4838700" y="3850836"/>
                  </a:cubicBezTo>
                  <a:lnTo>
                    <a:pt x="4864726" y="6390836"/>
                  </a:lnTo>
                  <a:lnTo>
                    <a:pt x="0" y="6390836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80E9E3A-452F-1ECD-7989-13F2C042FBFB}"/>
                </a:ext>
              </a:extLst>
            </p:cNvPr>
            <p:cNvCxnSpPr>
              <a:cxnSpLocks/>
              <a:stCxn id="207" idx="0"/>
            </p:cNvCxnSpPr>
            <p:nvPr/>
          </p:nvCxnSpPr>
          <p:spPr>
            <a:xfrm flipH="1" flipV="1">
              <a:off x="7314025" y="1066677"/>
              <a:ext cx="3054646" cy="1189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6771960-B2F4-6A2A-588B-0C1EE7F14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6237" y="2333325"/>
              <a:ext cx="1528510" cy="123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7FA7B92-7A2E-C793-B973-048FBD32C7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3495" y="3812728"/>
              <a:ext cx="13550" cy="945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B7C7408-E457-FC1D-1CAD-25BE39BD98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2291" y="3723200"/>
              <a:ext cx="13550" cy="945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8A1E05-4449-9ED5-56FC-EEE5895588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32639" y="3831934"/>
              <a:ext cx="13550" cy="9458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93EC3A-E366-25FB-5A53-452777B93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1026" y="2358296"/>
              <a:ext cx="712939" cy="1342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D58AD12-6A7C-E84A-22F7-B45563BF13D3}"/>
                </a:ext>
              </a:extLst>
            </p:cNvPr>
            <p:cNvCxnSpPr>
              <a:cxnSpLocks/>
              <a:endCxn id="203" idx="2"/>
            </p:cNvCxnSpPr>
            <p:nvPr/>
          </p:nvCxnSpPr>
          <p:spPr>
            <a:xfrm flipH="1" flipV="1">
              <a:off x="8691226" y="2526257"/>
              <a:ext cx="858285" cy="1108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443E9C3-8A12-4B0C-7B50-A0917147D5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1416" y="2434991"/>
              <a:ext cx="2113587" cy="129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3399628-A204-AD3D-B351-7E8FBC6B8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0094" y="2382983"/>
              <a:ext cx="1815661" cy="12973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2DE7E72-2117-880B-CB0A-6E043903FCC6}"/>
                </a:ext>
              </a:extLst>
            </p:cNvPr>
            <p:cNvCxnSpPr>
              <a:cxnSpLocks/>
              <a:endCxn id="207" idx="0"/>
            </p:cNvCxnSpPr>
            <p:nvPr/>
          </p:nvCxnSpPr>
          <p:spPr>
            <a:xfrm flipV="1">
              <a:off x="9745869" y="2256025"/>
              <a:ext cx="622802" cy="1431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BEBCBE3-B225-AF23-7150-9E80A3FF8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28631" y="2367212"/>
              <a:ext cx="768235" cy="1233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EBC576B-2BB4-E02A-3167-62DA2C50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58" y="3559052"/>
              <a:ext cx="2019186" cy="12098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27144CC-A8E9-879F-57DA-1C4000837E16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V="1">
              <a:off x="1900131" y="2208991"/>
              <a:ext cx="1482340" cy="1258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92CEB9-28C2-A430-BB7D-6E4015735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7084" y="2358789"/>
              <a:ext cx="0" cy="1108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21767C3-62F3-D1DF-7FFF-6BABE95E7A6F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3442673" y="2207642"/>
              <a:ext cx="22252" cy="1241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416F3B8-81C3-43A2-1C5A-0E67EC05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492" y="3587516"/>
              <a:ext cx="860545" cy="1181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541C0B2-FF42-6C2C-3FEE-6EA5036506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7033" y="2320362"/>
              <a:ext cx="1461545" cy="119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239A54A-ACA0-8FC0-2A1B-20A388D26393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 flipV="1">
              <a:off x="1870506" y="3698018"/>
              <a:ext cx="167711" cy="10188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AB6D435-74E1-029E-4B72-853386126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7663" y="3627669"/>
              <a:ext cx="1284318" cy="1089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2BF7558-8FF1-92C6-9C40-2117BF76E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9983" y="3519737"/>
              <a:ext cx="2364964" cy="1249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3411F6A-D005-6999-7329-A9CE36BB45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5415" y="3592835"/>
              <a:ext cx="1224336" cy="1122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D4EFA83-E391-F15E-16B2-382EE7A433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7781" y="3592835"/>
              <a:ext cx="104835" cy="10955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2B18DCE-617B-47DD-4F0F-03AA09105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7298" y="3627669"/>
              <a:ext cx="854101" cy="1159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163973C-D65B-784F-8920-19FB10C510F1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flipV="1">
              <a:off x="975903" y="4970763"/>
              <a:ext cx="5825" cy="89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AC91D91-40CC-50B0-C16A-4661635BD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091" y="4809527"/>
              <a:ext cx="5825" cy="89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885B7F-0263-65E6-0EA1-6818B4490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7781" y="4903050"/>
              <a:ext cx="5825" cy="89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8020790-0E79-6C25-A83E-8D6FCC946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8056" y="4924186"/>
              <a:ext cx="5825" cy="89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5A6762-45AD-E70A-137C-39551994316D}"/>
                </a:ext>
              </a:extLst>
            </p:cNvPr>
            <p:cNvGrpSpPr/>
            <p:nvPr/>
          </p:nvGrpSpPr>
          <p:grpSpPr>
            <a:xfrm rot="2224900">
              <a:off x="5491497" y="1666051"/>
              <a:ext cx="1738657" cy="90756"/>
              <a:chOff x="5448575" y="3698018"/>
              <a:chExt cx="1738657" cy="90756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0F88040-FD94-B5B5-C418-9282EB7EFBC9}"/>
                  </a:ext>
                </a:extLst>
              </p:cNvPr>
              <p:cNvCxnSpPr/>
              <p:nvPr/>
            </p:nvCxnSpPr>
            <p:spPr>
              <a:xfrm>
                <a:off x="5450285" y="3698018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3534B56-51A4-9244-6BF0-037C97AE9C87}"/>
                  </a:ext>
                </a:extLst>
              </p:cNvPr>
              <p:cNvCxnSpPr/>
              <p:nvPr/>
            </p:nvCxnSpPr>
            <p:spPr>
              <a:xfrm>
                <a:off x="5448575" y="3788774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1973B1E-2944-137B-230D-1EDB7AB575E1}"/>
                </a:ext>
              </a:extLst>
            </p:cNvPr>
            <p:cNvGrpSpPr/>
            <p:nvPr/>
          </p:nvGrpSpPr>
          <p:grpSpPr>
            <a:xfrm rot="8051061">
              <a:off x="5514077" y="1653609"/>
              <a:ext cx="1738657" cy="90756"/>
              <a:chOff x="5448575" y="3698018"/>
              <a:chExt cx="1738657" cy="90756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5BD766B-A4F4-2496-18BA-24DF56F097B4}"/>
                  </a:ext>
                </a:extLst>
              </p:cNvPr>
              <p:cNvCxnSpPr/>
              <p:nvPr/>
            </p:nvCxnSpPr>
            <p:spPr>
              <a:xfrm>
                <a:off x="5450285" y="3698018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0396977-0AE8-2839-1ADE-42746A0E5B24}"/>
                  </a:ext>
                </a:extLst>
              </p:cNvPr>
              <p:cNvCxnSpPr/>
              <p:nvPr/>
            </p:nvCxnSpPr>
            <p:spPr>
              <a:xfrm>
                <a:off x="5448575" y="3788774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CDBC12-B1BE-D8A7-120E-21FC84EDE78D}"/>
                </a:ext>
              </a:extLst>
            </p:cNvPr>
            <p:cNvGrpSpPr/>
            <p:nvPr/>
          </p:nvGrpSpPr>
          <p:grpSpPr>
            <a:xfrm rot="5400000">
              <a:off x="4922803" y="1666245"/>
              <a:ext cx="1339485" cy="101616"/>
              <a:chOff x="5448575" y="3698018"/>
              <a:chExt cx="1738657" cy="90756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B44C557-9F9A-B1F6-CF75-DC6A4E883D04}"/>
                  </a:ext>
                </a:extLst>
              </p:cNvPr>
              <p:cNvCxnSpPr/>
              <p:nvPr/>
            </p:nvCxnSpPr>
            <p:spPr>
              <a:xfrm>
                <a:off x="5450285" y="3698018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5F6F62B-0E90-2567-4EC3-6FA13AFBBCF0}"/>
                  </a:ext>
                </a:extLst>
              </p:cNvPr>
              <p:cNvCxnSpPr/>
              <p:nvPr/>
            </p:nvCxnSpPr>
            <p:spPr>
              <a:xfrm>
                <a:off x="5448575" y="3788774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7EB1149-9814-79E0-993A-23C483586454}"/>
                </a:ext>
              </a:extLst>
            </p:cNvPr>
            <p:cNvGrpSpPr/>
            <p:nvPr/>
          </p:nvGrpSpPr>
          <p:grpSpPr>
            <a:xfrm rot="5400000">
              <a:off x="6425068" y="1643824"/>
              <a:ext cx="1339485" cy="101616"/>
              <a:chOff x="5448575" y="3698018"/>
              <a:chExt cx="1738657" cy="9075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C8C4537-53A4-86CA-F7A4-29CD344460D2}"/>
                  </a:ext>
                </a:extLst>
              </p:cNvPr>
              <p:cNvCxnSpPr/>
              <p:nvPr/>
            </p:nvCxnSpPr>
            <p:spPr>
              <a:xfrm>
                <a:off x="5450285" y="3698018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1653BE5-BC9A-8882-9957-C73F2F52781C}"/>
                  </a:ext>
                </a:extLst>
              </p:cNvPr>
              <p:cNvCxnSpPr/>
              <p:nvPr/>
            </p:nvCxnSpPr>
            <p:spPr>
              <a:xfrm>
                <a:off x="5448575" y="3788774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4B7BB78-0D70-3C49-997E-0E9D03EB1D03}"/>
                </a:ext>
              </a:extLst>
            </p:cNvPr>
            <p:cNvGrpSpPr/>
            <p:nvPr/>
          </p:nvGrpSpPr>
          <p:grpSpPr>
            <a:xfrm>
              <a:off x="5408672" y="1092931"/>
              <a:ext cx="1738657" cy="90756"/>
              <a:chOff x="5448575" y="3698018"/>
              <a:chExt cx="1738657" cy="90756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502AA85-FDDD-1DF1-84BA-2BCDA0DA17AF}"/>
                  </a:ext>
                </a:extLst>
              </p:cNvPr>
              <p:cNvCxnSpPr/>
              <p:nvPr/>
            </p:nvCxnSpPr>
            <p:spPr>
              <a:xfrm>
                <a:off x="5450285" y="3698018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CF46D54-CFB2-A4EF-12BE-EBA748112197}"/>
                  </a:ext>
                </a:extLst>
              </p:cNvPr>
              <p:cNvCxnSpPr/>
              <p:nvPr/>
            </p:nvCxnSpPr>
            <p:spPr>
              <a:xfrm>
                <a:off x="5448575" y="3788774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95A589B-A50D-A2C6-DC32-497C12FA0BEE}"/>
                </a:ext>
              </a:extLst>
            </p:cNvPr>
            <p:cNvGrpSpPr/>
            <p:nvPr/>
          </p:nvGrpSpPr>
          <p:grpSpPr>
            <a:xfrm>
              <a:off x="5410382" y="2246743"/>
              <a:ext cx="1738657" cy="90756"/>
              <a:chOff x="5448575" y="3698018"/>
              <a:chExt cx="1738657" cy="90756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9487BD4-98C4-C2BD-1695-3A1DF597C05C}"/>
                  </a:ext>
                </a:extLst>
              </p:cNvPr>
              <p:cNvCxnSpPr/>
              <p:nvPr/>
            </p:nvCxnSpPr>
            <p:spPr>
              <a:xfrm>
                <a:off x="5450285" y="3698018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71385C9-9FEF-B08C-BCBA-0C1E8BBB4412}"/>
                  </a:ext>
                </a:extLst>
              </p:cNvPr>
              <p:cNvCxnSpPr/>
              <p:nvPr/>
            </p:nvCxnSpPr>
            <p:spPr>
              <a:xfrm>
                <a:off x="5448575" y="3788774"/>
                <a:ext cx="17369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8141EA-5771-DEFC-BA5B-4F92D3699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124" y="2306980"/>
              <a:ext cx="1940161" cy="7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DA8E27-4476-BC7A-134B-5CEEE7E87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408" y="1092931"/>
              <a:ext cx="3429877" cy="1029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C60D5C-0DC5-CA67-F596-507D5DA7ABB2}"/>
                </a:ext>
              </a:extLst>
            </p:cNvPr>
            <p:cNvGrpSpPr/>
            <p:nvPr/>
          </p:nvGrpSpPr>
          <p:grpSpPr>
            <a:xfrm>
              <a:off x="1463182" y="2088513"/>
              <a:ext cx="814647" cy="374394"/>
              <a:chOff x="1463182" y="2063984"/>
              <a:chExt cx="814647" cy="374394"/>
            </a:xfrm>
          </p:grpSpPr>
          <p:pic>
            <p:nvPicPr>
              <p:cNvPr id="3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F53F478B-8D64-4864-9A3E-4E75405FAA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051207-B121-A327-18C2-38CB87A875D1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DLLS-COR1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6EDCDB-5C13-5079-C938-4C678D229860}"/>
                </a:ext>
              </a:extLst>
            </p:cNvPr>
            <p:cNvGrpSpPr/>
            <p:nvPr/>
          </p:nvGrpSpPr>
          <p:grpSpPr>
            <a:xfrm>
              <a:off x="574404" y="4644892"/>
              <a:ext cx="814647" cy="325871"/>
              <a:chOff x="1523384" y="4059406"/>
              <a:chExt cx="814647" cy="325871"/>
            </a:xfrm>
          </p:grpSpPr>
          <p:pic>
            <p:nvPicPr>
              <p:cNvPr id="5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AEB3D406-6AE6-AB9E-1CCC-FFFB73350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6BB293-2E51-2619-0D5A-30B969DC6DD2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FD86D6-C9B2-8AA2-F2D3-622BF30300D5}"/>
                </a:ext>
              </a:extLst>
            </p:cNvPr>
            <p:cNvGrpSpPr/>
            <p:nvPr/>
          </p:nvGrpSpPr>
          <p:grpSpPr>
            <a:xfrm>
              <a:off x="650789" y="5768829"/>
              <a:ext cx="661876" cy="561044"/>
              <a:chOff x="2818934" y="3297591"/>
              <a:chExt cx="661876" cy="561044"/>
            </a:xfrm>
          </p:grpSpPr>
          <p:pic>
            <p:nvPicPr>
              <p:cNvPr id="7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9510C84D-A40D-30E3-C0D4-5085D7D5F7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C14CF9-5792-3399-7B1B-C242D92B73D0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F7FEF4D-00C2-091C-EE8E-547356979E45}"/>
                </a:ext>
              </a:extLst>
            </p:cNvPr>
            <p:cNvGrpSpPr/>
            <p:nvPr/>
          </p:nvGrpSpPr>
          <p:grpSpPr>
            <a:xfrm>
              <a:off x="2975147" y="2088513"/>
              <a:ext cx="814647" cy="374394"/>
              <a:chOff x="1463182" y="2063984"/>
              <a:chExt cx="814647" cy="374394"/>
            </a:xfrm>
          </p:grpSpPr>
          <p:pic>
            <p:nvPicPr>
              <p:cNvPr id="18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EB13B1E8-2CF8-28F5-FCAF-D8DE5DA4C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A0DF9A-97E2-7704-C5B6-899A2758AC91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DLLS-COR2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1BB69-59BB-C8F6-BFA8-F37BD6C67A20}"/>
                </a:ext>
              </a:extLst>
            </p:cNvPr>
            <p:cNvGrpSpPr/>
            <p:nvPr/>
          </p:nvGrpSpPr>
          <p:grpSpPr>
            <a:xfrm>
              <a:off x="1463182" y="3323624"/>
              <a:ext cx="814647" cy="374394"/>
              <a:chOff x="1463182" y="2063984"/>
              <a:chExt cx="814647" cy="374394"/>
            </a:xfrm>
          </p:grpSpPr>
          <p:pic>
            <p:nvPicPr>
              <p:cNvPr id="21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6908385D-3B81-1993-4F22-A85DD6D04A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12A318-4E69-71C5-E150-EDF048C819E9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DLLS-DIS1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51F370-8954-4720-85C0-A2E7FA7171DE}"/>
                </a:ext>
              </a:extLst>
            </p:cNvPr>
            <p:cNvGrpSpPr/>
            <p:nvPr/>
          </p:nvGrpSpPr>
          <p:grpSpPr>
            <a:xfrm>
              <a:off x="3035349" y="3329101"/>
              <a:ext cx="814647" cy="374394"/>
              <a:chOff x="1463182" y="2063984"/>
              <a:chExt cx="814647" cy="374394"/>
            </a:xfrm>
          </p:grpSpPr>
          <p:pic>
            <p:nvPicPr>
              <p:cNvPr id="24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291F1B42-9F76-0414-254D-CC278A6F7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F69924-DB3C-6FAC-5DD6-59FE8E2245FB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DLLS-DIS2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02736A-9F03-8AFF-BB81-EA3B4B6A2E3C}"/>
                </a:ext>
              </a:extLst>
            </p:cNvPr>
            <p:cNvGrpSpPr/>
            <p:nvPr/>
          </p:nvGrpSpPr>
          <p:grpSpPr>
            <a:xfrm>
              <a:off x="1807422" y="4644892"/>
              <a:ext cx="814647" cy="325871"/>
              <a:chOff x="1523384" y="4059406"/>
              <a:chExt cx="814647" cy="325871"/>
            </a:xfrm>
          </p:grpSpPr>
          <p:pic>
            <p:nvPicPr>
              <p:cNvPr id="27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6EFB17CE-2A51-FA25-F82D-FB32F7C0C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CC0FA6-6EE9-6467-3A18-4BBB911D5D17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8F4799-751B-79B4-6184-CE08BDD254A6}"/>
                </a:ext>
              </a:extLst>
            </p:cNvPr>
            <p:cNvGrpSpPr/>
            <p:nvPr/>
          </p:nvGrpSpPr>
          <p:grpSpPr>
            <a:xfrm>
              <a:off x="2975147" y="4644892"/>
              <a:ext cx="814647" cy="325871"/>
              <a:chOff x="1523384" y="4059406"/>
              <a:chExt cx="814647" cy="325871"/>
            </a:xfrm>
          </p:grpSpPr>
          <p:pic>
            <p:nvPicPr>
              <p:cNvPr id="30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F58E79FB-2C38-EF2C-DBFF-7F9B7D5B61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221AEF-5F72-1601-BE05-A8DE978B5E93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02DC0D-4259-20E1-85C4-16AA597F645A}"/>
                </a:ext>
              </a:extLst>
            </p:cNvPr>
            <p:cNvGrpSpPr/>
            <p:nvPr/>
          </p:nvGrpSpPr>
          <p:grpSpPr>
            <a:xfrm>
              <a:off x="4262985" y="4644892"/>
              <a:ext cx="814647" cy="325871"/>
              <a:chOff x="1523384" y="4059406"/>
              <a:chExt cx="814647" cy="325871"/>
            </a:xfrm>
          </p:grpSpPr>
          <p:pic>
            <p:nvPicPr>
              <p:cNvPr id="33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45F30A8F-52D0-B3D7-6F33-6AA179FDE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AFEC3-1E70-A3CB-CF28-FD5BB380B8C8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DLLS-ACC4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E2C540-66CB-34E2-91A9-1B31EFA435A2}"/>
                </a:ext>
              </a:extLst>
            </p:cNvPr>
            <p:cNvGrpSpPr/>
            <p:nvPr/>
          </p:nvGrpSpPr>
          <p:grpSpPr>
            <a:xfrm>
              <a:off x="1883808" y="5768829"/>
              <a:ext cx="661876" cy="561044"/>
              <a:chOff x="2818934" y="3297591"/>
              <a:chExt cx="661876" cy="561044"/>
            </a:xfrm>
          </p:grpSpPr>
          <p:pic>
            <p:nvPicPr>
              <p:cNvPr id="36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18D1D4FC-D431-F091-198F-DF521590E8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A00239-CA34-C00F-DFB6-35DF78D96FAE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PC-2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4FC68B1-08A0-F709-807B-969EC328DD37}"/>
                </a:ext>
              </a:extLst>
            </p:cNvPr>
            <p:cNvGrpSpPr/>
            <p:nvPr/>
          </p:nvGrpSpPr>
          <p:grpSpPr>
            <a:xfrm>
              <a:off x="3051533" y="5768829"/>
              <a:ext cx="661876" cy="561044"/>
              <a:chOff x="2818934" y="3297591"/>
              <a:chExt cx="661876" cy="561044"/>
            </a:xfrm>
          </p:grpSpPr>
          <p:pic>
            <p:nvPicPr>
              <p:cNvPr id="39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074BDC9C-71A9-4946-D03E-F8DE3488A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938B17-47B1-0363-E623-CB42A82FC05E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06D8BE-9C98-E21E-2CA7-CD124C1FC8B0}"/>
                </a:ext>
              </a:extLst>
            </p:cNvPr>
            <p:cNvGrpSpPr/>
            <p:nvPr/>
          </p:nvGrpSpPr>
          <p:grpSpPr>
            <a:xfrm>
              <a:off x="4339371" y="5768829"/>
              <a:ext cx="661876" cy="561044"/>
              <a:chOff x="2818934" y="3297591"/>
              <a:chExt cx="661876" cy="561044"/>
            </a:xfrm>
          </p:grpSpPr>
          <p:pic>
            <p:nvPicPr>
              <p:cNvPr id="42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6C31516A-7E38-BFCF-61DF-C59634963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20398C-2062-50EE-D1F5-4AAEA472FADD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PC-4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7039088-39A5-95C2-8743-89DEB0D3A899}"/>
                </a:ext>
              </a:extLst>
            </p:cNvPr>
            <p:cNvGrpSpPr/>
            <p:nvPr/>
          </p:nvGrpSpPr>
          <p:grpSpPr>
            <a:xfrm>
              <a:off x="5197839" y="941255"/>
              <a:ext cx="814647" cy="377841"/>
              <a:chOff x="5113481" y="2426839"/>
              <a:chExt cx="814647" cy="377841"/>
            </a:xfrm>
          </p:grpSpPr>
          <p:pic>
            <p:nvPicPr>
              <p:cNvPr id="56" name="Picture 10" descr="C:\Users\ecoffey\AppData\Local\Temp\Rar$DRa0.608\30080_Device_switch_default_256.png">
                <a:extLst>
                  <a:ext uri="{FF2B5EF4-FFF2-40B4-BE49-F238E27FC236}">
                    <a16:creationId xmlns:a16="http://schemas.microsoft.com/office/drawing/2014/main" id="{C5F42E87-B628-BA49-6AF2-C57CD94A3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54" b="26465"/>
              <a:stretch/>
            </p:blipFill>
            <p:spPr bwMode="auto">
              <a:xfrm>
                <a:off x="5113481" y="2426839"/>
                <a:ext cx="814647" cy="377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69B452-7988-3329-587E-A69397F91567}"/>
                  </a:ext>
                </a:extLst>
              </p:cNvPr>
              <p:cNvSpPr txBox="1"/>
              <p:nvPr/>
            </p:nvSpPr>
            <p:spPr>
              <a:xfrm>
                <a:off x="5189866" y="2550764"/>
                <a:ext cx="7382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E-LAN-1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37ACC95-0E26-A2ED-9014-90D3E3284551}"/>
                </a:ext>
              </a:extLst>
            </p:cNvPr>
            <p:cNvGrpSpPr/>
            <p:nvPr/>
          </p:nvGrpSpPr>
          <p:grpSpPr>
            <a:xfrm>
              <a:off x="5197839" y="2086790"/>
              <a:ext cx="814647" cy="377841"/>
              <a:chOff x="5113481" y="2426839"/>
              <a:chExt cx="814647" cy="377841"/>
            </a:xfrm>
          </p:grpSpPr>
          <p:pic>
            <p:nvPicPr>
              <p:cNvPr id="59" name="Picture 10" descr="C:\Users\ecoffey\AppData\Local\Temp\Rar$DRa0.608\30080_Device_switch_default_256.png">
                <a:extLst>
                  <a:ext uri="{FF2B5EF4-FFF2-40B4-BE49-F238E27FC236}">
                    <a16:creationId xmlns:a16="http://schemas.microsoft.com/office/drawing/2014/main" id="{059EC3A7-09DD-EDFF-53DD-808052E0D0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54" b="26465"/>
              <a:stretch/>
            </p:blipFill>
            <p:spPr bwMode="auto">
              <a:xfrm>
                <a:off x="5113481" y="2426839"/>
                <a:ext cx="814647" cy="377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57B065-6C77-CE34-CE7F-DA9B393BAE53}"/>
                  </a:ext>
                </a:extLst>
              </p:cNvPr>
              <p:cNvSpPr txBox="1"/>
              <p:nvPr/>
            </p:nvSpPr>
            <p:spPr>
              <a:xfrm>
                <a:off x="5189866" y="2550764"/>
                <a:ext cx="7382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E-LAN-2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0FB398A-22E9-E508-742E-E04BA740216E}"/>
                </a:ext>
              </a:extLst>
            </p:cNvPr>
            <p:cNvGrpSpPr/>
            <p:nvPr/>
          </p:nvGrpSpPr>
          <p:grpSpPr>
            <a:xfrm>
              <a:off x="6665331" y="941254"/>
              <a:ext cx="814647" cy="377841"/>
              <a:chOff x="5113481" y="2426839"/>
              <a:chExt cx="814647" cy="377841"/>
            </a:xfrm>
          </p:grpSpPr>
          <p:pic>
            <p:nvPicPr>
              <p:cNvPr id="62" name="Picture 10" descr="C:\Users\ecoffey\AppData\Local\Temp\Rar$DRa0.608\30080_Device_switch_default_256.png">
                <a:extLst>
                  <a:ext uri="{FF2B5EF4-FFF2-40B4-BE49-F238E27FC236}">
                    <a16:creationId xmlns:a16="http://schemas.microsoft.com/office/drawing/2014/main" id="{03794DF5-E9EF-E0D3-9D3D-417AB8ADF4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54" b="26465"/>
              <a:stretch/>
            </p:blipFill>
            <p:spPr bwMode="auto">
              <a:xfrm>
                <a:off x="5113481" y="2426839"/>
                <a:ext cx="814647" cy="377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45BC24-EAE8-AA13-1D08-30185CD085E7}"/>
                  </a:ext>
                </a:extLst>
              </p:cNvPr>
              <p:cNvSpPr txBox="1"/>
              <p:nvPr/>
            </p:nvSpPr>
            <p:spPr>
              <a:xfrm>
                <a:off x="5189866" y="2550764"/>
                <a:ext cx="7382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E-LAN-3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FD7D63C-8AAB-AB9E-E0F4-E569BED0EBD3}"/>
                </a:ext>
              </a:extLst>
            </p:cNvPr>
            <p:cNvGrpSpPr/>
            <p:nvPr/>
          </p:nvGrpSpPr>
          <p:grpSpPr>
            <a:xfrm>
              <a:off x="6741716" y="2086790"/>
              <a:ext cx="814647" cy="377841"/>
              <a:chOff x="5113481" y="2426839"/>
              <a:chExt cx="814647" cy="377841"/>
            </a:xfrm>
          </p:grpSpPr>
          <p:pic>
            <p:nvPicPr>
              <p:cNvPr id="65" name="Picture 10" descr="C:\Users\ecoffey\AppData\Local\Temp\Rar$DRa0.608\30080_Device_switch_default_256.png">
                <a:extLst>
                  <a:ext uri="{FF2B5EF4-FFF2-40B4-BE49-F238E27FC236}">
                    <a16:creationId xmlns:a16="http://schemas.microsoft.com/office/drawing/2014/main" id="{FEAEA541-FF36-539E-36DF-C8CC3EC0DA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154" b="26465"/>
              <a:stretch/>
            </p:blipFill>
            <p:spPr bwMode="auto">
              <a:xfrm>
                <a:off x="5113481" y="2426839"/>
                <a:ext cx="814647" cy="377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8C89DCD-0A01-64CB-B0AD-41BC17B9F402}"/>
                  </a:ext>
                </a:extLst>
              </p:cNvPr>
              <p:cNvSpPr txBox="1"/>
              <p:nvPr/>
            </p:nvSpPr>
            <p:spPr>
              <a:xfrm>
                <a:off x="5189866" y="2550764"/>
                <a:ext cx="73826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E-LAN-4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622FEE4-5396-69C8-A640-DC95D736D08B}"/>
                </a:ext>
              </a:extLst>
            </p:cNvPr>
            <p:cNvSpPr txBox="1"/>
            <p:nvPr/>
          </p:nvSpPr>
          <p:spPr>
            <a:xfrm>
              <a:off x="1770981" y="1871346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E071C-E7B4-ACDA-C0CC-641DA3DA42B3}"/>
                </a:ext>
              </a:extLst>
            </p:cNvPr>
            <p:cNvSpPr txBox="1"/>
            <p:nvPr/>
          </p:nvSpPr>
          <p:spPr>
            <a:xfrm>
              <a:off x="1360663" y="2462907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88AB8B-0A8B-4C9E-AEA1-E3DF4085BEAE}"/>
                </a:ext>
              </a:extLst>
            </p:cNvPr>
            <p:cNvSpPr txBox="1"/>
            <p:nvPr/>
          </p:nvSpPr>
          <p:spPr>
            <a:xfrm>
              <a:off x="4815844" y="997654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E80CD1-8116-2CC3-03EF-0B08F3BFD5CE}"/>
                </a:ext>
              </a:extLst>
            </p:cNvPr>
            <p:cNvSpPr txBox="1"/>
            <p:nvPr/>
          </p:nvSpPr>
          <p:spPr>
            <a:xfrm>
              <a:off x="1105957" y="3627669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F9016CB-CD94-F6DC-A8B1-A751D88FB12C}"/>
                </a:ext>
              </a:extLst>
            </p:cNvPr>
            <p:cNvSpPr txBox="1"/>
            <p:nvPr/>
          </p:nvSpPr>
          <p:spPr>
            <a:xfrm>
              <a:off x="3621238" y="2099234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D68C52-7C22-0FE7-7AE2-CC6724F3A0AA}"/>
                </a:ext>
              </a:extLst>
            </p:cNvPr>
            <p:cNvSpPr txBox="1"/>
            <p:nvPr/>
          </p:nvSpPr>
          <p:spPr>
            <a:xfrm>
              <a:off x="4838916" y="2056350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0E8902F-5530-2191-AE75-04C9CA8C85BE}"/>
                </a:ext>
              </a:extLst>
            </p:cNvPr>
            <p:cNvSpPr txBox="1"/>
            <p:nvPr/>
          </p:nvSpPr>
          <p:spPr>
            <a:xfrm>
              <a:off x="5123973" y="1268696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Fa0/1-2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EBC0E72-9BAC-7AB0-DB8C-0BD6CB1C7FCB}"/>
                </a:ext>
              </a:extLst>
            </p:cNvPr>
            <p:cNvSpPr txBox="1"/>
            <p:nvPr/>
          </p:nvSpPr>
          <p:spPr>
            <a:xfrm>
              <a:off x="5186698" y="158500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7694BD5-B734-16B1-A0EC-3B7A9A57BF56}"/>
                </a:ext>
              </a:extLst>
            </p:cNvPr>
            <p:cNvSpPr txBox="1"/>
            <p:nvPr/>
          </p:nvSpPr>
          <p:spPr>
            <a:xfrm>
              <a:off x="5089443" y="1923247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Fa0/1-2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F97B664-265D-8280-582B-E11DAAD19566}"/>
                </a:ext>
              </a:extLst>
            </p:cNvPr>
            <p:cNvSpPr/>
            <p:nvPr/>
          </p:nvSpPr>
          <p:spPr>
            <a:xfrm>
              <a:off x="5488920" y="1644958"/>
              <a:ext cx="217982" cy="1079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090DDD-C03A-5225-0F61-14E7B50D525E}"/>
                </a:ext>
              </a:extLst>
            </p:cNvPr>
            <p:cNvSpPr txBox="1"/>
            <p:nvPr/>
          </p:nvSpPr>
          <p:spPr>
            <a:xfrm>
              <a:off x="7100526" y="1600870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2618D53-D2AC-9E4A-176D-24CA8EE41614}"/>
                </a:ext>
              </a:extLst>
            </p:cNvPr>
            <p:cNvSpPr txBox="1"/>
            <p:nvPr/>
          </p:nvSpPr>
          <p:spPr>
            <a:xfrm>
              <a:off x="7102735" y="1261501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Fa0/1-2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F73A4D0-C0BE-37E0-66EB-AE73982213DC}"/>
                </a:ext>
              </a:extLst>
            </p:cNvPr>
            <p:cNvSpPr txBox="1"/>
            <p:nvPr/>
          </p:nvSpPr>
          <p:spPr>
            <a:xfrm>
              <a:off x="7096927" y="1923247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Fa0/1-2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3FD521E-4ED2-831D-1165-89F6BE3B9634}"/>
                </a:ext>
              </a:extLst>
            </p:cNvPr>
            <p:cNvSpPr/>
            <p:nvPr/>
          </p:nvSpPr>
          <p:spPr>
            <a:xfrm>
              <a:off x="6975549" y="1661674"/>
              <a:ext cx="217982" cy="1079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2374150-9601-86C2-8118-AF843FF37ECF}"/>
                </a:ext>
              </a:extLst>
            </p:cNvPr>
            <p:cNvSpPr/>
            <p:nvPr/>
          </p:nvSpPr>
          <p:spPr>
            <a:xfrm rot="2252802">
              <a:off x="6391108" y="1538040"/>
              <a:ext cx="217982" cy="1079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3C6D2F0-A6AC-4813-DDAD-3B0413470311}"/>
                </a:ext>
              </a:extLst>
            </p:cNvPr>
            <p:cNvSpPr/>
            <p:nvPr/>
          </p:nvSpPr>
          <p:spPr>
            <a:xfrm rot="7985751">
              <a:off x="6081483" y="1538810"/>
              <a:ext cx="217982" cy="890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FB52CBD-1E65-EDDD-7F4E-2C7071823C68}"/>
                </a:ext>
              </a:extLst>
            </p:cNvPr>
            <p:cNvSpPr/>
            <p:nvPr/>
          </p:nvSpPr>
          <p:spPr>
            <a:xfrm rot="5400000">
              <a:off x="6231012" y="1088085"/>
              <a:ext cx="217982" cy="890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7C5EB2E-7462-CC17-55E7-E0B67A9654AB}"/>
                </a:ext>
              </a:extLst>
            </p:cNvPr>
            <p:cNvSpPr/>
            <p:nvPr/>
          </p:nvSpPr>
          <p:spPr>
            <a:xfrm rot="5400000">
              <a:off x="6253840" y="2259606"/>
              <a:ext cx="217982" cy="890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8F55EF2-A6A8-AC2A-2C8D-8DB3A556A9BD}"/>
                </a:ext>
              </a:extLst>
            </p:cNvPr>
            <p:cNvSpPr txBox="1"/>
            <p:nvPr/>
          </p:nvSpPr>
          <p:spPr>
            <a:xfrm>
              <a:off x="6191149" y="2363702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0BF3F25-F0BC-6862-C2D8-A2D81207FD84}"/>
                </a:ext>
              </a:extLst>
            </p:cNvPr>
            <p:cNvSpPr txBox="1"/>
            <p:nvPr/>
          </p:nvSpPr>
          <p:spPr>
            <a:xfrm>
              <a:off x="6158208" y="821119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78D5CE5-6696-5C6C-6490-1652D398964F}"/>
                </a:ext>
              </a:extLst>
            </p:cNvPr>
            <p:cNvSpPr txBox="1"/>
            <p:nvPr/>
          </p:nvSpPr>
          <p:spPr>
            <a:xfrm>
              <a:off x="5840803" y="151578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Po3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6C39C9C-1F69-9D3A-0E2A-35940B3F6258}"/>
                </a:ext>
              </a:extLst>
            </p:cNvPr>
            <p:cNvSpPr txBox="1"/>
            <p:nvPr/>
          </p:nvSpPr>
          <p:spPr>
            <a:xfrm>
              <a:off x="6534513" y="1493148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Po3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BA4C67D-BD88-563D-CD8D-D21DEDE635B6}"/>
                </a:ext>
              </a:extLst>
            </p:cNvPr>
            <p:cNvSpPr txBox="1"/>
            <p:nvPr/>
          </p:nvSpPr>
          <p:spPr>
            <a:xfrm>
              <a:off x="5876097" y="2269704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Fa0/3-4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4182E11-47DB-5422-F2EB-12F0F5A182D3}"/>
                </a:ext>
              </a:extLst>
            </p:cNvPr>
            <p:cNvSpPr txBox="1"/>
            <p:nvPr/>
          </p:nvSpPr>
          <p:spPr>
            <a:xfrm>
              <a:off x="6351460" y="2277998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Fa0/3-4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EF2449C-C792-89F6-A9C4-612A221CDF26}"/>
                </a:ext>
              </a:extLst>
            </p:cNvPr>
            <p:cNvSpPr txBox="1"/>
            <p:nvPr/>
          </p:nvSpPr>
          <p:spPr>
            <a:xfrm>
              <a:off x="5860191" y="927336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Fa0/3-4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55C8347-BA3D-4100-B1EC-B685BDA9D2D4}"/>
                </a:ext>
              </a:extLst>
            </p:cNvPr>
            <p:cNvSpPr txBox="1"/>
            <p:nvPr/>
          </p:nvSpPr>
          <p:spPr>
            <a:xfrm>
              <a:off x="6291759" y="929774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Fa0/3-4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C32595F-3959-05BD-DF06-EFA835EB7F54}"/>
                </a:ext>
              </a:extLst>
            </p:cNvPr>
            <p:cNvSpPr txBox="1"/>
            <p:nvPr/>
          </p:nvSpPr>
          <p:spPr>
            <a:xfrm rot="18850590">
              <a:off x="6314625" y="1255584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Fa0/5-6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236DF6-AF01-444F-342E-5BA9A4F6577A}"/>
                </a:ext>
              </a:extLst>
            </p:cNvPr>
            <p:cNvSpPr txBox="1"/>
            <p:nvPr/>
          </p:nvSpPr>
          <p:spPr>
            <a:xfrm rot="2237625">
              <a:off x="5842398" y="1274698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Fa0/5-6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19A9D2-7F08-C8B6-EDCB-8389F21EAFA5}"/>
                </a:ext>
              </a:extLst>
            </p:cNvPr>
            <p:cNvSpPr txBox="1"/>
            <p:nvPr/>
          </p:nvSpPr>
          <p:spPr>
            <a:xfrm rot="2222551">
              <a:off x="6516122" y="1783587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Fa0/5-6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19A80E6-AB03-0252-B223-2A1C088CC0CD}"/>
                </a:ext>
              </a:extLst>
            </p:cNvPr>
            <p:cNvSpPr txBox="1"/>
            <p:nvPr/>
          </p:nvSpPr>
          <p:spPr>
            <a:xfrm rot="18866115">
              <a:off x="5781788" y="1810610"/>
              <a:ext cx="5068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Fa0/5-6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AFD144-07B0-6498-E98F-69A79C5E2187}"/>
                </a:ext>
              </a:extLst>
            </p:cNvPr>
            <p:cNvSpPr txBox="1"/>
            <p:nvPr/>
          </p:nvSpPr>
          <p:spPr>
            <a:xfrm>
              <a:off x="1295461" y="3153790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1CCEE7A-8677-0CF1-6FC5-F75F9988BEA3}"/>
                </a:ext>
              </a:extLst>
            </p:cNvPr>
            <p:cNvSpPr txBox="1"/>
            <p:nvPr/>
          </p:nvSpPr>
          <p:spPr>
            <a:xfrm>
              <a:off x="2044374" y="2344060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298D756-F2D7-988C-F20F-599562841432}"/>
                </a:ext>
              </a:extLst>
            </p:cNvPr>
            <p:cNvSpPr txBox="1"/>
            <p:nvPr/>
          </p:nvSpPr>
          <p:spPr>
            <a:xfrm>
              <a:off x="2576557" y="3198158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C965C7A-C1FD-C55B-E0C3-F02DECEC0D56}"/>
                </a:ext>
              </a:extLst>
            </p:cNvPr>
            <p:cNvSpPr txBox="1"/>
            <p:nvPr/>
          </p:nvSpPr>
          <p:spPr>
            <a:xfrm>
              <a:off x="2682622" y="2354011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136ED01-62F5-2F56-EE88-F6818C2F2F37}"/>
                </a:ext>
              </a:extLst>
            </p:cNvPr>
            <p:cNvSpPr txBox="1"/>
            <p:nvPr/>
          </p:nvSpPr>
          <p:spPr>
            <a:xfrm>
              <a:off x="3440262" y="2407884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ACB5ED9-2296-C5EE-8DAF-7C02244D7D7D}"/>
                </a:ext>
              </a:extLst>
            </p:cNvPr>
            <p:cNvSpPr txBox="1"/>
            <p:nvPr/>
          </p:nvSpPr>
          <p:spPr>
            <a:xfrm>
              <a:off x="2050987" y="3179925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2C064E-5BDC-4C9F-EB24-8466025F14E6}"/>
                </a:ext>
              </a:extLst>
            </p:cNvPr>
            <p:cNvSpPr txBox="1"/>
            <p:nvPr/>
          </p:nvSpPr>
          <p:spPr>
            <a:xfrm>
              <a:off x="3448753" y="3163341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9BAE12-0F02-2660-8DDA-DB3B4480EF4E}"/>
                </a:ext>
              </a:extLst>
            </p:cNvPr>
            <p:cNvSpPr txBox="1"/>
            <p:nvPr/>
          </p:nvSpPr>
          <p:spPr>
            <a:xfrm>
              <a:off x="520733" y="4393471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56B19B5-8371-B4E4-1057-19F1E8255143}"/>
                </a:ext>
              </a:extLst>
            </p:cNvPr>
            <p:cNvSpPr txBox="1"/>
            <p:nvPr/>
          </p:nvSpPr>
          <p:spPr>
            <a:xfrm>
              <a:off x="1718799" y="445232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CE6571D-FB6F-72BC-0A03-E17B7B31EA72}"/>
                </a:ext>
              </a:extLst>
            </p:cNvPr>
            <p:cNvSpPr txBox="1"/>
            <p:nvPr/>
          </p:nvSpPr>
          <p:spPr>
            <a:xfrm>
              <a:off x="2916865" y="4511169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83307-C04B-830E-2486-04A069CBC172}"/>
                </a:ext>
              </a:extLst>
            </p:cNvPr>
            <p:cNvSpPr txBox="1"/>
            <p:nvPr/>
          </p:nvSpPr>
          <p:spPr>
            <a:xfrm>
              <a:off x="3905814" y="4628808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03AF4B-652E-DA8E-61E9-08091A92707F}"/>
                </a:ext>
              </a:extLst>
            </p:cNvPr>
            <p:cNvSpPr txBox="1"/>
            <p:nvPr/>
          </p:nvSpPr>
          <p:spPr>
            <a:xfrm>
              <a:off x="1616139" y="3727033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0/1/0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00ED4FE-BE45-8E46-D4CD-3F586E3DD5F9}"/>
                </a:ext>
              </a:extLst>
            </p:cNvPr>
            <p:cNvSpPr txBox="1"/>
            <p:nvPr/>
          </p:nvSpPr>
          <p:spPr>
            <a:xfrm>
              <a:off x="1989951" y="3624194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0/2/0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C07FF37-BDE5-328F-CD99-F9421231EB99}"/>
                </a:ext>
              </a:extLst>
            </p:cNvPr>
            <p:cNvSpPr txBox="1"/>
            <p:nvPr/>
          </p:nvSpPr>
          <p:spPr>
            <a:xfrm>
              <a:off x="2183052" y="3440113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0/3/0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FD097FE-B4C7-1D2B-550C-53E832973693}"/>
                </a:ext>
              </a:extLst>
            </p:cNvPr>
            <p:cNvSpPr txBox="1"/>
            <p:nvPr/>
          </p:nvSpPr>
          <p:spPr>
            <a:xfrm>
              <a:off x="2609822" y="3503867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37BC202-D330-8903-AC3C-442BB9781B84}"/>
                </a:ext>
              </a:extLst>
            </p:cNvPr>
            <p:cNvSpPr txBox="1"/>
            <p:nvPr/>
          </p:nvSpPr>
          <p:spPr>
            <a:xfrm>
              <a:off x="2855697" y="366796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0/1/0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59D96C6-A653-AB84-55CD-F08773A3D98C}"/>
                </a:ext>
              </a:extLst>
            </p:cNvPr>
            <p:cNvSpPr txBox="1"/>
            <p:nvPr/>
          </p:nvSpPr>
          <p:spPr>
            <a:xfrm>
              <a:off x="3227748" y="3716251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0/2/0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F6BEACF-391A-701F-FD04-298975CFAE57}"/>
                </a:ext>
              </a:extLst>
            </p:cNvPr>
            <p:cNvSpPr txBox="1"/>
            <p:nvPr/>
          </p:nvSpPr>
          <p:spPr>
            <a:xfrm>
              <a:off x="3721034" y="357106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0/3/0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022B3D6-953F-B6BD-1AAE-77A19FC9F628}"/>
                </a:ext>
              </a:extLst>
            </p:cNvPr>
            <p:cNvSpPr txBox="1"/>
            <p:nvPr/>
          </p:nvSpPr>
          <p:spPr>
            <a:xfrm>
              <a:off x="1063012" y="4442261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A764147-23F6-F4B8-CB56-D9F2D3799AAF}"/>
                </a:ext>
              </a:extLst>
            </p:cNvPr>
            <p:cNvSpPr txBox="1"/>
            <p:nvPr/>
          </p:nvSpPr>
          <p:spPr>
            <a:xfrm>
              <a:off x="2176987" y="4440884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211CC30-EC6E-F821-65B9-E6F2EDD7FF09}"/>
                </a:ext>
              </a:extLst>
            </p:cNvPr>
            <p:cNvSpPr txBox="1"/>
            <p:nvPr/>
          </p:nvSpPr>
          <p:spPr>
            <a:xfrm>
              <a:off x="3290962" y="4439507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0A55793-5A26-8610-1406-4674DEDFDCDB}"/>
                </a:ext>
              </a:extLst>
            </p:cNvPr>
            <p:cNvSpPr txBox="1"/>
            <p:nvPr/>
          </p:nvSpPr>
          <p:spPr>
            <a:xfrm>
              <a:off x="4404937" y="443813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38BD3C6-5ACE-18D5-2E2C-9016812E0A69}"/>
                </a:ext>
              </a:extLst>
            </p:cNvPr>
            <p:cNvSpPr txBox="1"/>
            <p:nvPr/>
          </p:nvSpPr>
          <p:spPr>
            <a:xfrm>
              <a:off x="435457" y="494229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949CCAB-BDE3-0FCB-7D63-6AD461133F87}"/>
                </a:ext>
              </a:extLst>
            </p:cNvPr>
            <p:cNvSpPr txBox="1"/>
            <p:nvPr/>
          </p:nvSpPr>
          <p:spPr>
            <a:xfrm>
              <a:off x="1677359" y="493207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555966B-DC9D-C1B6-6E15-A74ECA2E11DB}"/>
                </a:ext>
              </a:extLst>
            </p:cNvPr>
            <p:cNvSpPr txBox="1"/>
            <p:nvPr/>
          </p:nvSpPr>
          <p:spPr>
            <a:xfrm>
              <a:off x="2919261" y="492185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0B6EA46-101F-4791-9FE2-819E0C25F708}"/>
                </a:ext>
              </a:extLst>
            </p:cNvPr>
            <p:cNvSpPr txBox="1"/>
            <p:nvPr/>
          </p:nvSpPr>
          <p:spPr>
            <a:xfrm>
              <a:off x="4161163" y="491163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5AFDF01-AD15-AC86-74BB-CD2102B73B2C}"/>
                </a:ext>
              </a:extLst>
            </p:cNvPr>
            <p:cNvGrpSpPr/>
            <p:nvPr/>
          </p:nvGrpSpPr>
          <p:grpSpPr>
            <a:xfrm>
              <a:off x="8283902" y="2137367"/>
              <a:ext cx="814647" cy="388890"/>
              <a:chOff x="7969833" y="3241803"/>
              <a:chExt cx="814647" cy="388890"/>
            </a:xfrm>
          </p:grpSpPr>
          <p:pic>
            <p:nvPicPr>
              <p:cNvPr id="8" name="Picture 3" descr="C:\Users\ecoffey\AppData\Local\Temp\Rar$DRa0.583\Cisco Icons November\30067_Device_router_3057\Png_256\30067_Device_router_3057_critical_256.png">
                <a:extLst>
                  <a:ext uri="{FF2B5EF4-FFF2-40B4-BE49-F238E27FC236}">
                    <a16:creationId xmlns:a16="http://schemas.microsoft.com/office/drawing/2014/main" id="{A4B08260-FA92-F3E7-FEDF-DE7404B3E0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6218" y="3241803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EA038F8-9905-B280-92C3-B38945C30EC3}"/>
                  </a:ext>
                </a:extLst>
              </p:cNvPr>
              <p:cNvSpPr txBox="1"/>
              <p:nvPr/>
            </p:nvSpPr>
            <p:spPr>
              <a:xfrm>
                <a:off x="7969833" y="3376777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HOU-COR1</a:t>
                </a: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FEA0370C-13F1-D850-2227-97ABA43A2980}"/>
                </a:ext>
              </a:extLst>
            </p:cNvPr>
            <p:cNvGrpSpPr/>
            <p:nvPr/>
          </p:nvGrpSpPr>
          <p:grpSpPr>
            <a:xfrm>
              <a:off x="9961347" y="2121051"/>
              <a:ext cx="814647" cy="388890"/>
              <a:chOff x="7969833" y="3241803"/>
              <a:chExt cx="814647" cy="388890"/>
            </a:xfrm>
          </p:grpSpPr>
          <p:pic>
            <p:nvPicPr>
              <p:cNvPr id="206" name="Picture 3" descr="C:\Users\ecoffey\AppData\Local\Temp\Rar$DRa0.583\Cisco Icons November\30067_Device_router_3057\Png_256\30067_Device_router_3057_critical_256.png">
                <a:extLst>
                  <a:ext uri="{FF2B5EF4-FFF2-40B4-BE49-F238E27FC236}">
                    <a16:creationId xmlns:a16="http://schemas.microsoft.com/office/drawing/2014/main" id="{76D5C76F-2EFF-FC9F-2A1E-AA102A06BC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6218" y="3241803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6C52B12-7662-9EFB-5E9B-3084EDBC69FD}"/>
                  </a:ext>
                </a:extLst>
              </p:cNvPr>
              <p:cNvSpPr txBox="1"/>
              <p:nvPr/>
            </p:nvSpPr>
            <p:spPr>
              <a:xfrm>
                <a:off x="7969833" y="3376777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HOU-COR2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6833E066-E741-0C39-B4EA-2E799D300D87}"/>
                </a:ext>
              </a:extLst>
            </p:cNvPr>
            <p:cNvGrpSpPr/>
            <p:nvPr/>
          </p:nvGrpSpPr>
          <p:grpSpPr>
            <a:xfrm>
              <a:off x="7662933" y="3640002"/>
              <a:ext cx="814647" cy="299543"/>
              <a:chOff x="7763850" y="4494052"/>
              <a:chExt cx="814647" cy="299543"/>
            </a:xfrm>
          </p:grpSpPr>
          <p:pic>
            <p:nvPicPr>
              <p:cNvPr id="4" name="Picture 3" descr="C:\Users\ecoffey\AppData\Local\Temp\Rar$DRa0.200\Cisco Icons November\30080_Device_switch_3062\Png_256\30080_Device_switch_3062_critical_256.png">
                <a:extLst>
                  <a:ext uri="{FF2B5EF4-FFF2-40B4-BE49-F238E27FC236}">
                    <a16:creationId xmlns:a16="http://schemas.microsoft.com/office/drawing/2014/main" id="{F5A28523-7890-4AC9-289D-A7A462F8A0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0236" y="4494052"/>
                <a:ext cx="661876" cy="232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093B8C1-DA20-74C6-0882-CB6272F09E53}"/>
                  </a:ext>
                </a:extLst>
              </p:cNvPr>
              <p:cNvSpPr txBox="1"/>
              <p:nvPr/>
            </p:nvSpPr>
            <p:spPr>
              <a:xfrm>
                <a:off x="7763850" y="4539679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HOU-ACC1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9A601E6-F81C-92E8-AC20-7430656343E9}"/>
                </a:ext>
              </a:extLst>
            </p:cNvPr>
            <p:cNvGrpSpPr/>
            <p:nvPr/>
          </p:nvGrpSpPr>
          <p:grpSpPr>
            <a:xfrm>
              <a:off x="9304634" y="3642429"/>
              <a:ext cx="814647" cy="299543"/>
              <a:chOff x="7763850" y="4494052"/>
              <a:chExt cx="814647" cy="299543"/>
            </a:xfrm>
          </p:grpSpPr>
          <p:pic>
            <p:nvPicPr>
              <p:cNvPr id="216" name="Picture 215" descr="C:\Users\ecoffey\AppData\Local\Temp\Rar$DRa0.200\Cisco Icons November\30080_Device_switch_3062\Png_256\30080_Device_switch_3062_critical_256.png">
                <a:extLst>
                  <a:ext uri="{FF2B5EF4-FFF2-40B4-BE49-F238E27FC236}">
                    <a16:creationId xmlns:a16="http://schemas.microsoft.com/office/drawing/2014/main" id="{D11206F6-5CB1-C443-AD27-AA0A030CE5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0236" y="4494052"/>
                <a:ext cx="661876" cy="232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F5AED956-9D78-190D-4A57-1944717C405D}"/>
                  </a:ext>
                </a:extLst>
              </p:cNvPr>
              <p:cNvSpPr txBox="1"/>
              <p:nvPr/>
            </p:nvSpPr>
            <p:spPr>
              <a:xfrm>
                <a:off x="7763850" y="4539679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HOU-ACC2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0C3FCEDA-3833-23FC-7263-7C8E4BD7EAD9}"/>
                </a:ext>
              </a:extLst>
            </p:cNvPr>
            <p:cNvGrpSpPr/>
            <p:nvPr/>
          </p:nvGrpSpPr>
          <p:grpSpPr>
            <a:xfrm>
              <a:off x="10773942" y="3612662"/>
              <a:ext cx="814647" cy="299543"/>
              <a:chOff x="7763850" y="4494052"/>
              <a:chExt cx="814647" cy="299543"/>
            </a:xfrm>
          </p:grpSpPr>
          <p:pic>
            <p:nvPicPr>
              <p:cNvPr id="219" name="Picture 218" descr="C:\Users\ecoffey\AppData\Local\Temp\Rar$DRa0.200\Cisco Icons November\30080_Device_switch_3062\Png_256\30080_Device_switch_3062_critical_256.png">
                <a:extLst>
                  <a:ext uri="{FF2B5EF4-FFF2-40B4-BE49-F238E27FC236}">
                    <a16:creationId xmlns:a16="http://schemas.microsoft.com/office/drawing/2014/main" id="{28EEAA48-9D7D-E2E8-2A2E-7920E7CBB0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0236" y="4494052"/>
                <a:ext cx="661876" cy="232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C23D36B-9237-D6B0-CE8A-C2B41CD44886}"/>
                  </a:ext>
                </a:extLst>
              </p:cNvPr>
              <p:cNvSpPr txBox="1"/>
              <p:nvPr/>
            </p:nvSpPr>
            <p:spPr>
              <a:xfrm>
                <a:off x="7763850" y="4539679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HOU-ACC3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4FDDDD2-F250-2227-0926-2C80D853BFA4}"/>
                </a:ext>
              </a:extLst>
            </p:cNvPr>
            <p:cNvGrpSpPr/>
            <p:nvPr/>
          </p:nvGrpSpPr>
          <p:grpSpPr>
            <a:xfrm>
              <a:off x="7772558" y="4616304"/>
              <a:ext cx="661876" cy="561044"/>
              <a:chOff x="8160464" y="5581461"/>
              <a:chExt cx="661876" cy="561044"/>
            </a:xfrm>
          </p:grpSpPr>
          <p:pic>
            <p:nvPicPr>
              <p:cNvPr id="6" name="Picture 3" descr="C:\Users\ecoffey\AppData\Local\Temp\Rar$DRa0.449\Cisco Icons November\30088_Device_terminal_3046\Png_256\30088_Device_terminal_3046_critical_256.png">
                <a:extLst>
                  <a:ext uri="{FF2B5EF4-FFF2-40B4-BE49-F238E27FC236}">
                    <a16:creationId xmlns:a16="http://schemas.microsoft.com/office/drawing/2014/main" id="{D15B024A-1E01-F408-8507-F835C76D3E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0464" y="558146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2FD81E2-0F33-E147-2AA7-432E9B97ECDE}"/>
                  </a:ext>
                </a:extLst>
              </p:cNvPr>
              <p:cNvSpPr txBox="1"/>
              <p:nvPr/>
            </p:nvSpPr>
            <p:spPr>
              <a:xfrm>
                <a:off x="8252978" y="5677003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PC-1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C1867E2-7083-2BD0-857E-A32AF99D1C2C}"/>
                </a:ext>
              </a:extLst>
            </p:cNvPr>
            <p:cNvGrpSpPr/>
            <p:nvPr/>
          </p:nvGrpSpPr>
          <p:grpSpPr>
            <a:xfrm>
              <a:off x="9423879" y="4606511"/>
              <a:ext cx="661876" cy="561044"/>
              <a:chOff x="8160464" y="5581461"/>
              <a:chExt cx="661876" cy="561044"/>
            </a:xfrm>
          </p:grpSpPr>
          <p:pic>
            <p:nvPicPr>
              <p:cNvPr id="226" name="Picture 3" descr="C:\Users\ecoffey\AppData\Local\Temp\Rar$DRa0.449\Cisco Icons November\30088_Device_terminal_3046\Png_256\30088_Device_terminal_3046_critical_256.png">
                <a:extLst>
                  <a:ext uri="{FF2B5EF4-FFF2-40B4-BE49-F238E27FC236}">
                    <a16:creationId xmlns:a16="http://schemas.microsoft.com/office/drawing/2014/main" id="{61098D3C-7A91-0A73-552F-C299F1F0D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0464" y="558146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48A21C5-B13E-CBD4-43C4-3D1A286569DE}"/>
                  </a:ext>
                </a:extLst>
              </p:cNvPr>
              <p:cNvSpPr txBox="1"/>
              <p:nvPr/>
            </p:nvSpPr>
            <p:spPr>
              <a:xfrm>
                <a:off x="8252978" y="5677003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PC-2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5ED72ABD-09C3-2E3F-A667-93FE0BA3CDAC}"/>
                </a:ext>
              </a:extLst>
            </p:cNvPr>
            <p:cNvGrpSpPr/>
            <p:nvPr/>
          </p:nvGrpSpPr>
          <p:grpSpPr>
            <a:xfrm>
              <a:off x="10926713" y="4616304"/>
              <a:ext cx="661876" cy="561044"/>
              <a:chOff x="8160464" y="5581461"/>
              <a:chExt cx="661876" cy="561044"/>
            </a:xfrm>
          </p:grpSpPr>
          <p:pic>
            <p:nvPicPr>
              <p:cNvPr id="229" name="Picture 3" descr="C:\Users\ecoffey\AppData\Local\Temp\Rar$DRa0.449\Cisco Icons November\30088_Device_terminal_3046\Png_256\30088_Device_terminal_3046_critical_256.png">
                <a:extLst>
                  <a:ext uri="{FF2B5EF4-FFF2-40B4-BE49-F238E27FC236}">
                    <a16:creationId xmlns:a16="http://schemas.microsoft.com/office/drawing/2014/main" id="{75EB54EA-2D7C-31AB-0566-9DE878776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0464" y="558146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83597DC-8D6E-50F1-B027-09D180DBD469}"/>
                  </a:ext>
                </a:extLst>
              </p:cNvPr>
              <p:cNvSpPr txBox="1"/>
              <p:nvPr/>
            </p:nvSpPr>
            <p:spPr>
              <a:xfrm>
                <a:off x="8252978" y="5677003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PC-3</a:t>
                </a:r>
              </a:p>
            </p:txBody>
          </p:sp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14AAA9CE-E72E-EC2B-60A2-5125FEAA9D45}"/>
                </a:ext>
              </a:extLst>
            </p:cNvPr>
            <p:cNvSpPr txBox="1"/>
            <p:nvPr/>
          </p:nvSpPr>
          <p:spPr>
            <a:xfrm>
              <a:off x="7406912" y="960491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1AF8CC9-C266-D04A-902B-C5F43E1C3255}"/>
                </a:ext>
              </a:extLst>
            </p:cNvPr>
            <p:cNvSpPr txBox="1"/>
            <p:nvPr/>
          </p:nvSpPr>
          <p:spPr>
            <a:xfrm>
              <a:off x="7453909" y="2303822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787C992-A99D-38A8-7003-AABEE104D01F}"/>
                </a:ext>
              </a:extLst>
            </p:cNvPr>
            <p:cNvSpPr txBox="1"/>
            <p:nvPr/>
          </p:nvSpPr>
          <p:spPr>
            <a:xfrm>
              <a:off x="7369452" y="3389404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C77CC88-7AFD-8854-3190-C227FA67E23A}"/>
                </a:ext>
              </a:extLst>
            </p:cNvPr>
            <p:cNvSpPr txBox="1"/>
            <p:nvPr/>
          </p:nvSpPr>
          <p:spPr>
            <a:xfrm>
              <a:off x="8997218" y="3452591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F15CF4A-99CA-80C4-608F-41C4FBD1FA6F}"/>
                </a:ext>
              </a:extLst>
            </p:cNvPr>
            <p:cNvSpPr txBox="1"/>
            <p:nvPr/>
          </p:nvSpPr>
          <p:spPr>
            <a:xfrm>
              <a:off x="10253195" y="350549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1F6322F-21DB-57A0-AD1D-DCF982540A2B}"/>
                </a:ext>
              </a:extLst>
            </p:cNvPr>
            <p:cNvSpPr txBox="1"/>
            <p:nvPr/>
          </p:nvSpPr>
          <p:spPr>
            <a:xfrm>
              <a:off x="8062635" y="3416861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539F3BC-23D6-8BBF-100F-31965AC5DBBF}"/>
                </a:ext>
              </a:extLst>
            </p:cNvPr>
            <p:cNvSpPr txBox="1"/>
            <p:nvPr/>
          </p:nvSpPr>
          <p:spPr>
            <a:xfrm>
              <a:off x="9556443" y="3416234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60D44DE-7648-5B3B-CEA6-D35E2B90AEA4}"/>
                </a:ext>
              </a:extLst>
            </p:cNvPr>
            <p:cNvSpPr txBox="1"/>
            <p:nvPr/>
          </p:nvSpPr>
          <p:spPr>
            <a:xfrm>
              <a:off x="11050251" y="3415607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7D4E6D1-C039-2B49-5ECD-EEA4FD4F2B2A}"/>
                </a:ext>
              </a:extLst>
            </p:cNvPr>
            <p:cNvSpPr txBox="1"/>
            <p:nvPr/>
          </p:nvSpPr>
          <p:spPr>
            <a:xfrm>
              <a:off x="7925466" y="242786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87278320-D6BB-FB8E-4F41-3356AA73EAD0}"/>
                </a:ext>
              </a:extLst>
            </p:cNvPr>
            <p:cNvSpPr txBox="1"/>
            <p:nvPr/>
          </p:nvSpPr>
          <p:spPr>
            <a:xfrm>
              <a:off x="9508420" y="2287262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6C7BEB6-67AB-DDE0-DFFF-340084D2EC15}"/>
                </a:ext>
              </a:extLst>
            </p:cNvPr>
            <p:cNvSpPr txBox="1"/>
            <p:nvPr/>
          </p:nvSpPr>
          <p:spPr>
            <a:xfrm>
              <a:off x="8470050" y="2499682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0/1/0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A8120A1-C085-F969-A435-2CF83A50A54B}"/>
                </a:ext>
              </a:extLst>
            </p:cNvPr>
            <p:cNvSpPr txBox="1"/>
            <p:nvPr/>
          </p:nvSpPr>
          <p:spPr>
            <a:xfrm>
              <a:off x="8901475" y="2423207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0/2/0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EF718885-BC22-12CE-15A9-8FE1486B457A}"/>
                </a:ext>
              </a:extLst>
            </p:cNvPr>
            <p:cNvSpPr txBox="1"/>
            <p:nvPr/>
          </p:nvSpPr>
          <p:spPr>
            <a:xfrm>
              <a:off x="9945410" y="2480028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0/1/0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14E98EF-41C6-2ED7-4194-F98523962CCF}"/>
                </a:ext>
              </a:extLst>
            </p:cNvPr>
            <p:cNvSpPr txBox="1"/>
            <p:nvPr/>
          </p:nvSpPr>
          <p:spPr>
            <a:xfrm>
              <a:off x="10477808" y="2469998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0/2/0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466536F-000E-4EA3-7DEC-C611E3357BFD}"/>
                </a:ext>
              </a:extLst>
            </p:cNvPr>
            <p:cNvSpPr txBox="1"/>
            <p:nvPr/>
          </p:nvSpPr>
          <p:spPr>
            <a:xfrm>
              <a:off x="7529662" y="3887776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7961199-FB00-2255-A27C-A0DF8BF88DCE}"/>
                </a:ext>
              </a:extLst>
            </p:cNvPr>
            <p:cNvSpPr txBox="1"/>
            <p:nvPr/>
          </p:nvSpPr>
          <p:spPr>
            <a:xfrm>
              <a:off x="9115449" y="3892582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B082B91-6F8C-8E37-B157-3D737AFA9D8A}"/>
                </a:ext>
              </a:extLst>
            </p:cNvPr>
            <p:cNvSpPr txBox="1"/>
            <p:nvPr/>
          </p:nvSpPr>
          <p:spPr>
            <a:xfrm>
              <a:off x="10701236" y="3897388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1AB76E2-1601-2714-8BB0-E62C18D4D6BE}"/>
                </a:ext>
              </a:extLst>
            </p:cNvPr>
            <p:cNvSpPr txBox="1"/>
            <p:nvPr/>
          </p:nvSpPr>
          <p:spPr>
            <a:xfrm>
              <a:off x="7935248" y="2155910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3C62B2F-57FA-1781-56B8-A378E2355414}"/>
                </a:ext>
              </a:extLst>
            </p:cNvPr>
            <p:cNvSpPr txBox="1"/>
            <p:nvPr/>
          </p:nvSpPr>
          <p:spPr>
            <a:xfrm>
              <a:off x="9908282" y="1935494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90101B65-E79D-29B2-6BE3-C6ED354D8FDC}"/>
                </a:ext>
              </a:extLst>
            </p:cNvPr>
            <p:cNvGrpSpPr/>
            <p:nvPr/>
          </p:nvGrpSpPr>
          <p:grpSpPr>
            <a:xfrm>
              <a:off x="5425238" y="3134279"/>
              <a:ext cx="668751" cy="415295"/>
              <a:chOff x="5207346" y="105516"/>
              <a:chExt cx="668751" cy="415295"/>
            </a:xfrm>
          </p:grpSpPr>
          <p:pic>
            <p:nvPicPr>
              <p:cNvPr id="280" name="Picture 5" descr="C:\Users\ecoffey\AppData\Local\Temp\Rar$DRa0.583\Cisco Icons November\30067_Device_router_3057\Png_256\30067_Device_router_3057_minor_256.png">
                <a:extLst>
                  <a:ext uri="{FF2B5EF4-FFF2-40B4-BE49-F238E27FC236}">
                    <a16:creationId xmlns:a16="http://schemas.microsoft.com/office/drawing/2014/main" id="{16904F70-F935-242E-844A-85598050D0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346" y="105516"/>
                <a:ext cx="668751" cy="378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D71FE9F-9B7F-97E5-BE12-DDFDE15D8AE6}"/>
                  </a:ext>
                </a:extLst>
              </p:cNvPr>
              <p:cNvSpPr txBox="1"/>
              <p:nvPr/>
            </p:nvSpPr>
            <p:spPr>
              <a:xfrm>
                <a:off x="5318701" y="266895"/>
                <a:ext cx="5361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0A20404D-AA04-60FA-26CD-ECC0C18ACA46}"/>
                </a:ext>
              </a:extLst>
            </p:cNvPr>
            <p:cNvGrpSpPr/>
            <p:nvPr/>
          </p:nvGrpSpPr>
          <p:grpSpPr>
            <a:xfrm>
              <a:off x="5993138" y="237399"/>
              <a:ext cx="668751" cy="415295"/>
              <a:chOff x="5207346" y="105516"/>
              <a:chExt cx="668751" cy="415295"/>
            </a:xfrm>
          </p:grpSpPr>
          <p:pic>
            <p:nvPicPr>
              <p:cNvPr id="286" name="Picture 5" descr="C:\Users\ecoffey\AppData\Local\Temp\Rar$DRa0.583\Cisco Icons November\30067_Device_router_3057\Png_256\30067_Device_router_3057_minor_256.png">
                <a:extLst>
                  <a:ext uri="{FF2B5EF4-FFF2-40B4-BE49-F238E27FC236}">
                    <a16:creationId xmlns:a16="http://schemas.microsoft.com/office/drawing/2014/main" id="{2353AF5E-54C0-5C96-BF9C-9FD086EC04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7346" y="105516"/>
                <a:ext cx="668751" cy="378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E0F36C8F-5EA9-5607-B9F9-D3307E51561B}"/>
                  </a:ext>
                </a:extLst>
              </p:cNvPr>
              <p:cNvSpPr txBox="1"/>
              <p:nvPr/>
            </p:nvSpPr>
            <p:spPr>
              <a:xfrm>
                <a:off x="5318701" y="266895"/>
                <a:ext cx="53617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</a:rPr>
                  <a:t>NAT</a:t>
                </a:r>
              </a:p>
            </p:txBody>
          </p:sp>
        </p:grp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CB8902D-C98B-43A3-EF4D-49463727DB70}"/>
                </a:ext>
              </a:extLst>
            </p:cNvPr>
            <p:cNvSpPr/>
            <p:nvPr/>
          </p:nvSpPr>
          <p:spPr>
            <a:xfrm>
              <a:off x="6765285" y="3042906"/>
              <a:ext cx="493405" cy="658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DNS Server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6AA1004A-A6D5-A2B9-E77A-02B7F3DF49EE}"/>
                </a:ext>
              </a:extLst>
            </p:cNvPr>
            <p:cNvSpPr/>
            <p:nvPr/>
          </p:nvSpPr>
          <p:spPr>
            <a:xfrm>
              <a:off x="7678763" y="200480"/>
              <a:ext cx="493405" cy="658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WWW Server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2CD6C4D-37B5-2E2C-2823-2C722D261384}"/>
                </a:ext>
              </a:extLst>
            </p:cNvPr>
            <p:cNvSpPr txBox="1"/>
            <p:nvPr/>
          </p:nvSpPr>
          <p:spPr>
            <a:xfrm>
              <a:off x="5258072" y="754545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Fa0/7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0EDA5E8-2B93-5D22-7FA4-70A644C61898}"/>
                </a:ext>
              </a:extLst>
            </p:cNvPr>
            <p:cNvSpPr txBox="1"/>
            <p:nvPr/>
          </p:nvSpPr>
          <p:spPr>
            <a:xfrm>
              <a:off x="5501484" y="312377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13E3F73-2AB2-E5F3-A205-B5B3F56FB1FB}"/>
                </a:ext>
              </a:extLst>
            </p:cNvPr>
            <p:cNvSpPr txBox="1"/>
            <p:nvPr/>
          </p:nvSpPr>
          <p:spPr>
            <a:xfrm>
              <a:off x="7278471" y="274532"/>
              <a:ext cx="332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B8D2FF35-2C1D-667E-E2A3-F7E0840A68C5}"/>
                </a:ext>
              </a:extLst>
            </p:cNvPr>
            <p:cNvSpPr txBox="1"/>
            <p:nvPr/>
          </p:nvSpPr>
          <p:spPr>
            <a:xfrm>
              <a:off x="6657920" y="243815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0/0/1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4139B24-09AF-91F6-437C-9040CCA93E3A}"/>
                </a:ext>
              </a:extLst>
            </p:cNvPr>
            <p:cNvSpPr txBox="1"/>
            <p:nvPr/>
          </p:nvSpPr>
          <p:spPr>
            <a:xfrm>
              <a:off x="5169700" y="2979573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707DBEE-C9FD-7C76-5F98-809EABE8BBD0}"/>
                </a:ext>
              </a:extLst>
            </p:cNvPr>
            <p:cNvSpPr txBox="1"/>
            <p:nvPr/>
          </p:nvSpPr>
          <p:spPr>
            <a:xfrm>
              <a:off x="5219555" y="2444342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Fa0/7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310CED9F-FD98-362F-2ED1-9D0E12CB7CD4}"/>
                </a:ext>
              </a:extLst>
            </p:cNvPr>
            <p:cNvSpPr txBox="1"/>
            <p:nvPr/>
          </p:nvSpPr>
          <p:spPr>
            <a:xfrm>
              <a:off x="6473228" y="3351176"/>
              <a:ext cx="332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B8B1D36-300D-A1F3-A2D1-31E9528DCD30}"/>
                </a:ext>
              </a:extLst>
            </p:cNvPr>
            <p:cNvSpPr txBox="1"/>
            <p:nvPr/>
          </p:nvSpPr>
          <p:spPr>
            <a:xfrm>
              <a:off x="6999876" y="2426035"/>
              <a:ext cx="4235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Fa0/7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D0FA97-FB20-BCF9-4188-A3135C955C75}"/>
                </a:ext>
              </a:extLst>
            </p:cNvPr>
            <p:cNvSpPr txBox="1"/>
            <p:nvPr/>
          </p:nvSpPr>
          <p:spPr>
            <a:xfrm>
              <a:off x="730867" y="609460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Dallas</a:t>
              </a:r>
            </a:p>
            <a:p>
              <a:r>
                <a:rPr lang="en-US" dirty="0"/>
                <a:t>172.16.0.0/21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9F99EB-DAA7-5B19-6E00-A5C3E2B90D4B}"/>
                </a:ext>
              </a:extLst>
            </p:cNvPr>
            <p:cNvSpPr txBox="1"/>
            <p:nvPr/>
          </p:nvSpPr>
          <p:spPr>
            <a:xfrm>
              <a:off x="3672988" y="159265"/>
              <a:ext cx="16177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E-LAN</a:t>
              </a:r>
            </a:p>
            <a:p>
              <a:r>
                <a:rPr lang="en-US" dirty="0"/>
                <a:t>192.168.1.0/24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F871CF-B2DA-5BC4-1787-5B44816C0516}"/>
                </a:ext>
              </a:extLst>
            </p:cNvPr>
            <p:cNvSpPr txBox="1"/>
            <p:nvPr/>
          </p:nvSpPr>
          <p:spPr>
            <a:xfrm>
              <a:off x="9888444" y="557980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Houston</a:t>
              </a:r>
            </a:p>
            <a:p>
              <a:r>
                <a:rPr lang="en-US" dirty="0"/>
                <a:t>172.16.8.0/22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B3849F-2507-7736-767F-F42F2DCC7CE1}"/>
                </a:ext>
              </a:extLst>
            </p:cNvPr>
            <p:cNvSpPr txBox="1"/>
            <p:nvPr/>
          </p:nvSpPr>
          <p:spPr>
            <a:xfrm>
              <a:off x="6053677" y="313083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7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002D2C-56DF-75C5-4C93-824CB6332657}"/>
              </a:ext>
            </a:extLst>
          </p:cNvPr>
          <p:cNvGrpSpPr/>
          <p:nvPr/>
        </p:nvGrpSpPr>
        <p:grpSpPr>
          <a:xfrm>
            <a:off x="1911697" y="275472"/>
            <a:ext cx="6627254" cy="5625395"/>
            <a:chOff x="1911697" y="275472"/>
            <a:chExt cx="6627254" cy="562539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366466-4E9D-8A93-91C5-750C2ACC1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385" y="2968878"/>
              <a:ext cx="883081" cy="1389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D052AA1-EE29-C282-75A7-2A06B5911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5509" y="3015131"/>
              <a:ext cx="3129451" cy="1370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C50ADC-CAA9-7643-E7B5-BB7F5C946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4870" y="3066375"/>
              <a:ext cx="1438593" cy="12650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D9BA8A-D04D-9A45-5738-83500AA8A84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6445545" y="3130829"/>
              <a:ext cx="150281" cy="1201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E4FEDF4-2C87-1C83-95EE-CF9B1BD3D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9304" y="2968878"/>
              <a:ext cx="1166916" cy="14283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2EA8E13-255D-FD9A-AE7B-4F11C93F8F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9138" y="3081221"/>
              <a:ext cx="715792" cy="1274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44931C0-E96C-50DD-7CDC-6FD9F331F9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187" y="3060988"/>
              <a:ext cx="1954845" cy="1292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85AD54D-4D58-2F46-C57A-786C67830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0810" y="2967418"/>
              <a:ext cx="3463452" cy="1367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0B20F7-7DEC-8E06-911F-107130DBC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9500" y="1508042"/>
              <a:ext cx="2059434" cy="1405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A834AE-653D-4082-F6A6-47DD63A318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216" y="1516623"/>
              <a:ext cx="2167247" cy="1385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E5CC80-2289-00ED-ADA0-E429E57D6B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4663" y="1373181"/>
              <a:ext cx="6442" cy="1506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92CEB9-28C2-A430-BB7D-6E4015735F27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3987672" y="1275338"/>
              <a:ext cx="6442" cy="1481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163973C-D65B-784F-8920-19FB10C510F1}"/>
                </a:ext>
              </a:extLst>
            </p:cNvPr>
            <p:cNvCxnSpPr>
              <a:cxnSpLocks/>
              <a:stCxn id="14" idx="0"/>
              <a:endCxn id="11" idx="2"/>
            </p:cNvCxnSpPr>
            <p:nvPr/>
          </p:nvCxnSpPr>
          <p:spPr>
            <a:xfrm flipH="1" flipV="1">
              <a:off x="2948178" y="4608915"/>
              <a:ext cx="18815" cy="824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AC91D91-40CC-50B0-C16A-4661635BD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0695" y="4471209"/>
              <a:ext cx="5825" cy="89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885B7F-0263-65E6-0EA1-6818B4490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2937" y="4458738"/>
              <a:ext cx="5825" cy="89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8020790-0E79-6C25-A83E-8D6FCC946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5732" y="4511169"/>
              <a:ext cx="5825" cy="891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C60D5C-0DC5-CA67-F596-507D5DA7ABB2}"/>
                </a:ext>
              </a:extLst>
            </p:cNvPr>
            <p:cNvGrpSpPr/>
            <p:nvPr/>
          </p:nvGrpSpPr>
          <p:grpSpPr>
            <a:xfrm>
              <a:off x="3619158" y="1195459"/>
              <a:ext cx="814647" cy="374394"/>
              <a:chOff x="1463182" y="2063984"/>
              <a:chExt cx="814647" cy="374394"/>
            </a:xfrm>
          </p:grpSpPr>
          <p:pic>
            <p:nvPicPr>
              <p:cNvPr id="3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F53F478B-8D64-4864-9A3E-4E75405FAA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051207-B121-A327-18C2-38CB87A875D1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DLLS-COR1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6EDCDB-5C13-5079-C938-4C678D229860}"/>
                </a:ext>
              </a:extLst>
            </p:cNvPr>
            <p:cNvGrpSpPr/>
            <p:nvPr/>
          </p:nvGrpSpPr>
          <p:grpSpPr>
            <a:xfrm>
              <a:off x="2540854" y="4283044"/>
              <a:ext cx="814647" cy="325871"/>
              <a:chOff x="1523384" y="4059406"/>
              <a:chExt cx="814647" cy="325871"/>
            </a:xfrm>
          </p:grpSpPr>
          <p:pic>
            <p:nvPicPr>
              <p:cNvPr id="5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AEB3D406-6AE6-AB9E-1CCC-FFFB733502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6BB293-2E51-2619-0D5A-30B969DC6DD2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4FD86D6-C9B2-8AA2-F2D3-622BF30300D5}"/>
                </a:ext>
              </a:extLst>
            </p:cNvPr>
            <p:cNvGrpSpPr/>
            <p:nvPr/>
          </p:nvGrpSpPr>
          <p:grpSpPr>
            <a:xfrm>
              <a:off x="2641879" y="5339823"/>
              <a:ext cx="661876" cy="561044"/>
              <a:chOff x="2818934" y="3297591"/>
              <a:chExt cx="661876" cy="561044"/>
            </a:xfrm>
          </p:grpSpPr>
          <p:pic>
            <p:nvPicPr>
              <p:cNvPr id="7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9510C84D-A40D-30E3-C0D4-5085D7D5F7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C14CF9-5792-3399-7B1B-C242D92B73D0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F7FEF4D-00C2-091C-EE8E-547356979E45}"/>
                </a:ext>
              </a:extLst>
            </p:cNvPr>
            <p:cNvGrpSpPr/>
            <p:nvPr/>
          </p:nvGrpSpPr>
          <p:grpSpPr>
            <a:xfrm>
              <a:off x="6138456" y="1195459"/>
              <a:ext cx="814647" cy="374394"/>
              <a:chOff x="1463182" y="2063984"/>
              <a:chExt cx="814647" cy="374394"/>
            </a:xfrm>
          </p:grpSpPr>
          <p:pic>
            <p:nvPicPr>
              <p:cNvPr id="18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EB13B1E8-2CF8-28F5-FCAF-D8DE5DA4C6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A0DF9A-97E2-7704-C5B6-899A2758AC91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DLLS-COR2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1BB69-59BB-C8F6-BFA8-F37BD6C67A20}"/>
                </a:ext>
              </a:extLst>
            </p:cNvPr>
            <p:cNvGrpSpPr/>
            <p:nvPr/>
          </p:nvGrpSpPr>
          <p:grpSpPr>
            <a:xfrm>
              <a:off x="3602974" y="2756435"/>
              <a:ext cx="814647" cy="374394"/>
              <a:chOff x="1463182" y="2063984"/>
              <a:chExt cx="814647" cy="374394"/>
            </a:xfrm>
          </p:grpSpPr>
          <p:pic>
            <p:nvPicPr>
              <p:cNvPr id="21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6908385D-3B81-1993-4F22-A85DD6D04A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12A318-4E69-71C5-E150-EDF048C819E9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DLLS-DIS1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51F370-8954-4720-85C0-A2E7FA7171DE}"/>
                </a:ext>
              </a:extLst>
            </p:cNvPr>
            <p:cNvGrpSpPr/>
            <p:nvPr/>
          </p:nvGrpSpPr>
          <p:grpSpPr>
            <a:xfrm>
              <a:off x="6188502" y="2756435"/>
              <a:ext cx="814647" cy="374394"/>
              <a:chOff x="1463182" y="2063984"/>
              <a:chExt cx="814647" cy="374394"/>
            </a:xfrm>
          </p:grpSpPr>
          <p:pic>
            <p:nvPicPr>
              <p:cNvPr id="24" name="Picture 8" descr="C:\Users\ecoffey\AppData\Local\Temp\Rar$DRa0.583\Cisco Icons November\30067_Device_router_3057\Png_256\30067_Device_router_3057_warning_256.png">
                <a:extLst>
                  <a:ext uri="{FF2B5EF4-FFF2-40B4-BE49-F238E27FC236}">
                    <a16:creationId xmlns:a16="http://schemas.microsoft.com/office/drawing/2014/main" id="{291F1B42-9F76-0414-254D-CC278A6F7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384" y="2063984"/>
                <a:ext cx="661876" cy="374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F69924-DB3C-6FAC-5DD6-59FE8E2245FB}"/>
                  </a:ext>
                </a:extLst>
              </p:cNvPr>
              <p:cNvSpPr txBox="1"/>
              <p:nvPr/>
            </p:nvSpPr>
            <p:spPr>
              <a:xfrm>
                <a:off x="1463182" y="2184462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DLLS-DIS2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02736A-9F03-8AFF-BB81-EA3B4B6A2E3C}"/>
                </a:ext>
              </a:extLst>
            </p:cNvPr>
            <p:cNvGrpSpPr/>
            <p:nvPr/>
          </p:nvGrpSpPr>
          <p:grpSpPr>
            <a:xfrm>
              <a:off x="4213372" y="4283044"/>
              <a:ext cx="814647" cy="325871"/>
              <a:chOff x="1523384" y="4059406"/>
              <a:chExt cx="814647" cy="325871"/>
            </a:xfrm>
          </p:grpSpPr>
          <p:pic>
            <p:nvPicPr>
              <p:cNvPr id="27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6EFB17CE-2A51-FA25-F82D-FB32F7C0C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CC0FA6-6EE9-6467-3A18-4BBB911D5D17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8F4799-751B-79B4-6184-CE08BDD254A6}"/>
                </a:ext>
              </a:extLst>
            </p:cNvPr>
            <p:cNvGrpSpPr/>
            <p:nvPr/>
          </p:nvGrpSpPr>
          <p:grpSpPr>
            <a:xfrm>
              <a:off x="5885890" y="4283044"/>
              <a:ext cx="814647" cy="325871"/>
              <a:chOff x="1523384" y="4059406"/>
              <a:chExt cx="814647" cy="325871"/>
            </a:xfrm>
          </p:grpSpPr>
          <p:pic>
            <p:nvPicPr>
              <p:cNvPr id="30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F58E79FB-2C38-EF2C-DBFF-7F9B7D5B61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221AEF-5F72-1601-BE05-A8DE978B5E93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02DC0D-4259-20E1-85C4-16AA597F645A}"/>
                </a:ext>
              </a:extLst>
            </p:cNvPr>
            <p:cNvGrpSpPr/>
            <p:nvPr/>
          </p:nvGrpSpPr>
          <p:grpSpPr>
            <a:xfrm>
              <a:off x="7558409" y="4283044"/>
              <a:ext cx="814647" cy="325871"/>
              <a:chOff x="1523384" y="4059406"/>
              <a:chExt cx="814647" cy="325871"/>
            </a:xfrm>
          </p:grpSpPr>
          <p:pic>
            <p:nvPicPr>
              <p:cNvPr id="33" name="Picture 8" descr="C:\Users\ecoffey\AppData\Local\Temp\Rar$DRa0.200\Cisco Icons November\30080_Device_switch_3062\Png_256\30080_Device_switch_3062_warning_256.png">
                <a:extLst>
                  <a:ext uri="{FF2B5EF4-FFF2-40B4-BE49-F238E27FC236}">
                    <a16:creationId xmlns:a16="http://schemas.microsoft.com/office/drawing/2014/main" id="{45F30A8F-52D0-B3D7-6F33-6AA179FDE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9770" y="4059406"/>
                <a:ext cx="661876" cy="297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AFEC3-1E70-A3CB-CF28-FD5BB380B8C8}"/>
                  </a:ext>
                </a:extLst>
              </p:cNvPr>
              <p:cNvSpPr txBox="1"/>
              <p:nvPr/>
            </p:nvSpPr>
            <p:spPr>
              <a:xfrm>
                <a:off x="1523384" y="4131361"/>
                <a:ext cx="81464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DLLS-ACC4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EE2C540-66CB-34E2-91A9-1B31EFA435A2}"/>
                </a:ext>
              </a:extLst>
            </p:cNvPr>
            <p:cNvGrpSpPr/>
            <p:nvPr/>
          </p:nvGrpSpPr>
          <p:grpSpPr>
            <a:xfrm>
              <a:off x="4328058" y="5339823"/>
              <a:ext cx="661876" cy="561044"/>
              <a:chOff x="2818934" y="3297591"/>
              <a:chExt cx="661876" cy="561044"/>
            </a:xfrm>
          </p:grpSpPr>
          <p:pic>
            <p:nvPicPr>
              <p:cNvPr id="36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18D1D4FC-D431-F091-198F-DF521590E8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A00239-CA34-C00F-DFB6-35DF78D96FAE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PC-2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4FC68B1-08A0-F709-807B-969EC328DD37}"/>
                </a:ext>
              </a:extLst>
            </p:cNvPr>
            <p:cNvGrpSpPr/>
            <p:nvPr/>
          </p:nvGrpSpPr>
          <p:grpSpPr>
            <a:xfrm>
              <a:off x="6014237" y="5339823"/>
              <a:ext cx="661876" cy="561044"/>
              <a:chOff x="2818934" y="3297591"/>
              <a:chExt cx="661876" cy="561044"/>
            </a:xfrm>
          </p:grpSpPr>
          <p:pic>
            <p:nvPicPr>
              <p:cNvPr id="39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074BDC9C-71A9-4946-D03E-F8DE3488A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938B17-47B1-0363-E623-CB42A82FC05E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PC-3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06D8BE-9C98-E21E-2CA7-CD124C1FC8B0}"/>
                </a:ext>
              </a:extLst>
            </p:cNvPr>
            <p:cNvGrpSpPr/>
            <p:nvPr/>
          </p:nvGrpSpPr>
          <p:grpSpPr>
            <a:xfrm>
              <a:off x="7700415" y="5339823"/>
              <a:ext cx="661876" cy="561044"/>
              <a:chOff x="2818934" y="3297591"/>
              <a:chExt cx="661876" cy="561044"/>
            </a:xfrm>
          </p:grpSpPr>
          <p:pic>
            <p:nvPicPr>
              <p:cNvPr id="42" name="Picture 8" descr="C:\Users\ecoffey\AppData\Local\Temp\Rar$DRa0.449\Cisco Icons November\30088_Device_terminal_3046\Png_256\30088_Device_terminal_3046_warning_256.png">
                <a:extLst>
                  <a:ext uri="{FF2B5EF4-FFF2-40B4-BE49-F238E27FC236}">
                    <a16:creationId xmlns:a16="http://schemas.microsoft.com/office/drawing/2014/main" id="{6C31516A-7E38-BFCF-61DF-C59634963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8934" y="3297591"/>
                <a:ext cx="661876" cy="561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20398C-2062-50EE-D1F5-4AAEA472FADD}"/>
                  </a:ext>
                </a:extLst>
              </p:cNvPr>
              <p:cNvSpPr txBox="1"/>
              <p:nvPr/>
            </p:nvSpPr>
            <p:spPr>
              <a:xfrm>
                <a:off x="2905624" y="3390745"/>
                <a:ext cx="476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PC-4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7E071C-E7B4-ACDA-C0CC-641DA3DA42B3}"/>
                </a:ext>
              </a:extLst>
            </p:cNvPr>
            <p:cNvSpPr txBox="1"/>
            <p:nvPr/>
          </p:nvSpPr>
          <p:spPr>
            <a:xfrm>
              <a:off x="3573930" y="1562291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E80CD1-8116-2CC3-03EF-0B08F3BFD5CE}"/>
                </a:ext>
              </a:extLst>
            </p:cNvPr>
            <p:cNvSpPr txBox="1"/>
            <p:nvPr/>
          </p:nvSpPr>
          <p:spPr>
            <a:xfrm>
              <a:off x="3185934" y="2991632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AFD144-07B0-6498-E98F-69A79C5E2187}"/>
                </a:ext>
              </a:extLst>
            </p:cNvPr>
            <p:cNvSpPr txBox="1"/>
            <p:nvPr/>
          </p:nvSpPr>
          <p:spPr>
            <a:xfrm>
              <a:off x="3641556" y="2446883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1CCEE7A-8677-0CF1-6FC5-F75F9988BEA3}"/>
                </a:ext>
              </a:extLst>
            </p:cNvPr>
            <p:cNvSpPr txBox="1"/>
            <p:nvPr/>
          </p:nvSpPr>
          <p:spPr>
            <a:xfrm>
              <a:off x="4342638" y="1409345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298D756-F2D7-988C-F20F-599562841432}"/>
                </a:ext>
              </a:extLst>
            </p:cNvPr>
            <p:cNvSpPr txBox="1"/>
            <p:nvPr/>
          </p:nvSpPr>
          <p:spPr>
            <a:xfrm>
              <a:off x="5835881" y="2692653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C965C7A-C1FD-C55B-E0C3-F02DECEC0D56}"/>
                </a:ext>
              </a:extLst>
            </p:cNvPr>
            <p:cNvSpPr txBox="1"/>
            <p:nvPr/>
          </p:nvSpPr>
          <p:spPr>
            <a:xfrm>
              <a:off x="5839206" y="1410365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136ED01-62F5-2F56-EE88-F6818C2F2F37}"/>
                </a:ext>
              </a:extLst>
            </p:cNvPr>
            <p:cNvSpPr txBox="1"/>
            <p:nvPr/>
          </p:nvSpPr>
          <p:spPr>
            <a:xfrm>
              <a:off x="6201679" y="1569331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ACB5ED9-2296-C5EE-8DAF-7C02244D7D7D}"/>
                </a:ext>
              </a:extLst>
            </p:cNvPr>
            <p:cNvSpPr txBox="1"/>
            <p:nvPr/>
          </p:nvSpPr>
          <p:spPr>
            <a:xfrm>
              <a:off x="4121677" y="2537807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2C064E-5BDC-4C9F-EB24-8466025F14E6}"/>
                </a:ext>
              </a:extLst>
            </p:cNvPr>
            <p:cNvSpPr txBox="1"/>
            <p:nvPr/>
          </p:nvSpPr>
          <p:spPr>
            <a:xfrm>
              <a:off x="6520736" y="2444546"/>
              <a:ext cx="4379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09BAE12-0F02-2660-8DDA-DB3B4480EF4E}"/>
                </a:ext>
              </a:extLst>
            </p:cNvPr>
            <p:cNvSpPr txBox="1"/>
            <p:nvPr/>
          </p:nvSpPr>
          <p:spPr>
            <a:xfrm>
              <a:off x="2463088" y="4124877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56B19B5-8371-B4E4-1057-19F1E8255143}"/>
                </a:ext>
              </a:extLst>
            </p:cNvPr>
            <p:cNvSpPr txBox="1"/>
            <p:nvPr/>
          </p:nvSpPr>
          <p:spPr>
            <a:xfrm>
              <a:off x="4061999" y="4095568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CE6571D-FB6F-72BC-0A03-E17B7B31EA72}"/>
                </a:ext>
              </a:extLst>
            </p:cNvPr>
            <p:cNvSpPr txBox="1"/>
            <p:nvPr/>
          </p:nvSpPr>
          <p:spPr>
            <a:xfrm>
              <a:off x="5483706" y="418844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8D83307-C04B-830E-2486-04A069CBC172}"/>
                </a:ext>
              </a:extLst>
            </p:cNvPr>
            <p:cNvSpPr txBox="1"/>
            <p:nvPr/>
          </p:nvSpPr>
          <p:spPr>
            <a:xfrm rot="1277831">
              <a:off x="7211223" y="4062978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03AF4B-652E-DA8E-61E9-08091A92707F}"/>
                </a:ext>
              </a:extLst>
            </p:cNvPr>
            <p:cNvSpPr txBox="1"/>
            <p:nvPr/>
          </p:nvSpPr>
          <p:spPr>
            <a:xfrm>
              <a:off x="3566554" y="3200786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0/1/0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00ED4FE-BE45-8E46-D4CD-3F586E3DD5F9}"/>
                </a:ext>
              </a:extLst>
            </p:cNvPr>
            <p:cNvSpPr txBox="1"/>
            <p:nvPr/>
          </p:nvSpPr>
          <p:spPr>
            <a:xfrm rot="1703559">
              <a:off x="4180258" y="3077275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0/2/0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C07FF37-BDE5-328F-CD99-F9421231EB99}"/>
                </a:ext>
              </a:extLst>
            </p:cNvPr>
            <p:cNvSpPr txBox="1"/>
            <p:nvPr/>
          </p:nvSpPr>
          <p:spPr>
            <a:xfrm rot="1314844">
              <a:off x="4314165" y="2942718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0/3/0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FD097FE-B4C7-1D2B-550C-53E832973693}"/>
                </a:ext>
              </a:extLst>
            </p:cNvPr>
            <p:cNvSpPr txBox="1"/>
            <p:nvPr/>
          </p:nvSpPr>
          <p:spPr>
            <a:xfrm>
              <a:off x="5706218" y="2915640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0/0/0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37BC202-D330-8903-AC3C-442BB9781B84}"/>
                </a:ext>
              </a:extLst>
            </p:cNvPr>
            <p:cNvSpPr txBox="1"/>
            <p:nvPr/>
          </p:nvSpPr>
          <p:spPr>
            <a:xfrm rot="19579420">
              <a:off x="5882759" y="3098768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0/1/0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59D96C6-A653-AB84-55CD-F08773A3D98C}"/>
                </a:ext>
              </a:extLst>
            </p:cNvPr>
            <p:cNvSpPr txBox="1"/>
            <p:nvPr/>
          </p:nvSpPr>
          <p:spPr>
            <a:xfrm rot="16877093">
              <a:off x="6223946" y="3208224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0/2/0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F6BEACF-391A-701F-FD04-298975CFAE57}"/>
                </a:ext>
              </a:extLst>
            </p:cNvPr>
            <p:cNvSpPr txBox="1"/>
            <p:nvPr/>
          </p:nvSpPr>
          <p:spPr>
            <a:xfrm>
              <a:off x="6887770" y="3003279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0/3/0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022B3D6-953F-B6BD-1AAE-77A19FC9F628}"/>
                </a:ext>
              </a:extLst>
            </p:cNvPr>
            <p:cNvSpPr txBox="1"/>
            <p:nvPr/>
          </p:nvSpPr>
          <p:spPr>
            <a:xfrm rot="20142775">
              <a:off x="3153176" y="4131543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A764147-23F6-F4B8-CB56-D9F2D3799AAF}"/>
                </a:ext>
              </a:extLst>
            </p:cNvPr>
            <p:cNvSpPr txBox="1"/>
            <p:nvPr/>
          </p:nvSpPr>
          <p:spPr>
            <a:xfrm rot="19311617">
              <a:off x="4737104" y="4071551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211CC30-EC6E-F821-65B9-E6F2EDD7FF09}"/>
                </a:ext>
              </a:extLst>
            </p:cNvPr>
            <p:cNvSpPr txBox="1"/>
            <p:nvPr/>
          </p:nvSpPr>
          <p:spPr>
            <a:xfrm>
              <a:off x="6410078" y="4080782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0A55793-5A26-8610-1406-4674DEDFDCDB}"/>
                </a:ext>
              </a:extLst>
            </p:cNvPr>
            <p:cNvSpPr txBox="1"/>
            <p:nvPr/>
          </p:nvSpPr>
          <p:spPr>
            <a:xfrm>
              <a:off x="7728822" y="4046271"/>
              <a:ext cx="5293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1/1/2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38BD3C6-5ACE-18D5-2E2C-9016812E0A69}"/>
                </a:ext>
              </a:extLst>
            </p:cNvPr>
            <p:cNvSpPr txBox="1"/>
            <p:nvPr/>
          </p:nvSpPr>
          <p:spPr>
            <a:xfrm>
              <a:off x="2930033" y="4583626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949CCAB-BDE3-0FCB-7D63-6AD461133F87}"/>
                </a:ext>
              </a:extLst>
            </p:cNvPr>
            <p:cNvSpPr txBox="1"/>
            <p:nvPr/>
          </p:nvSpPr>
          <p:spPr>
            <a:xfrm>
              <a:off x="4611226" y="4600559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555966B-DC9D-C1B6-6E15-A74ECA2E11DB}"/>
                </a:ext>
              </a:extLst>
            </p:cNvPr>
            <p:cNvSpPr txBox="1"/>
            <p:nvPr/>
          </p:nvSpPr>
          <p:spPr>
            <a:xfrm>
              <a:off x="6336151" y="4580451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0B6EA46-101F-4791-9FE2-819E0C25F708}"/>
                </a:ext>
              </a:extLst>
            </p:cNvPr>
            <p:cNvSpPr txBox="1"/>
            <p:nvPr/>
          </p:nvSpPr>
          <p:spPr>
            <a:xfrm>
              <a:off x="7958343" y="4581090"/>
              <a:ext cx="5806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Gi 1/0/10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423A93-2B59-48D7-0010-2E743B56BB48}"/>
                </a:ext>
              </a:extLst>
            </p:cNvPr>
            <p:cNvSpPr txBox="1"/>
            <p:nvPr/>
          </p:nvSpPr>
          <p:spPr>
            <a:xfrm>
              <a:off x="4391502" y="275472"/>
              <a:ext cx="15007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Dallas</a:t>
              </a:r>
            </a:p>
            <a:p>
              <a:r>
                <a:rPr lang="en-US" dirty="0"/>
                <a:t>172.16.0.0/21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5D918FE-B886-B3AB-38D9-6B04F6D7C4F8}"/>
                </a:ext>
              </a:extLst>
            </p:cNvPr>
            <p:cNvSpPr txBox="1"/>
            <p:nvPr/>
          </p:nvSpPr>
          <p:spPr>
            <a:xfrm>
              <a:off x="1911697" y="4859594"/>
              <a:ext cx="994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VLAN 10</a:t>
              </a:r>
            </a:p>
            <a:p>
              <a:r>
                <a:rPr lang="en-US" sz="1100" dirty="0"/>
                <a:t>172.16.1.0/24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48FB348-1B77-87F3-F5F0-7AA82A895C7D}"/>
                </a:ext>
              </a:extLst>
            </p:cNvPr>
            <p:cNvSpPr txBox="1"/>
            <p:nvPr/>
          </p:nvSpPr>
          <p:spPr>
            <a:xfrm>
              <a:off x="3598774" y="4900831"/>
              <a:ext cx="994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VLAN 20</a:t>
              </a:r>
            </a:p>
            <a:p>
              <a:r>
                <a:rPr lang="en-US" sz="1100" dirty="0"/>
                <a:t>172.16.2.0/24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20D729B-8F44-70FC-32F8-674BC6644DAA}"/>
                </a:ext>
              </a:extLst>
            </p:cNvPr>
            <p:cNvSpPr txBox="1"/>
            <p:nvPr/>
          </p:nvSpPr>
          <p:spPr>
            <a:xfrm>
              <a:off x="5338217" y="4913570"/>
              <a:ext cx="994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VLAN 30</a:t>
              </a:r>
            </a:p>
            <a:p>
              <a:r>
                <a:rPr lang="en-US" sz="1100" dirty="0"/>
                <a:t>172.16.3.0/24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5DBBAC5-1019-4B90-8909-444A58CF7A8F}"/>
                </a:ext>
              </a:extLst>
            </p:cNvPr>
            <p:cNvSpPr txBox="1"/>
            <p:nvPr/>
          </p:nvSpPr>
          <p:spPr>
            <a:xfrm>
              <a:off x="6957523" y="4866278"/>
              <a:ext cx="9941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VLAN 40</a:t>
              </a:r>
            </a:p>
            <a:p>
              <a:r>
                <a:rPr lang="en-US" sz="1100" dirty="0"/>
                <a:t>172.16.4.0/24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FA7C940-8C4D-4486-4A5A-55C4E243533C}"/>
                </a:ext>
              </a:extLst>
            </p:cNvPr>
            <p:cNvSpPr txBox="1"/>
            <p:nvPr/>
          </p:nvSpPr>
          <p:spPr>
            <a:xfrm>
              <a:off x="3210697" y="2025692"/>
              <a:ext cx="8354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172.16.0.0/30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1721F42-20AF-8B42-8972-F6F50B0D0DD5}"/>
                </a:ext>
              </a:extLst>
            </p:cNvPr>
            <p:cNvSpPr txBox="1"/>
            <p:nvPr/>
          </p:nvSpPr>
          <p:spPr>
            <a:xfrm rot="2003152">
              <a:off x="5362058" y="2238262"/>
              <a:ext cx="8354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172.16.0.8/30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EA1465D-B278-EA83-0C80-D97D08BDB380}"/>
                </a:ext>
              </a:extLst>
            </p:cNvPr>
            <p:cNvSpPr txBox="1"/>
            <p:nvPr/>
          </p:nvSpPr>
          <p:spPr>
            <a:xfrm>
              <a:off x="6644939" y="2032561"/>
              <a:ext cx="8931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172.16.0.12/30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414F56-0332-7EEC-DE32-66BDBD954484}"/>
                </a:ext>
              </a:extLst>
            </p:cNvPr>
            <p:cNvSpPr txBox="1"/>
            <p:nvPr/>
          </p:nvSpPr>
          <p:spPr>
            <a:xfrm rot="19547350">
              <a:off x="4469581" y="2237941"/>
              <a:ext cx="8354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172.16.0.4/30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028001A-29F3-E659-E87C-278BAB92C274}"/>
                </a:ext>
              </a:extLst>
            </p:cNvPr>
            <p:cNvSpPr txBox="1"/>
            <p:nvPr/>
          </p:nvSpPr>
          <p:spPr>
            <a:xfrm>
              <a:off x="3926362" y="1534500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EB7E66-0E58-3790-7C18-80621A7D0609}"/>
                </a:ext>
              </a:extLst>
            </p:cNvPr>
            <p:cNvSpPr txBox="1"/>
            <p:nvPr/>
          </p:nvSpPr>
          <p:spPr>
            <a:xfrm>
              <a:off x="4109052" y="1519513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.9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AE0CAA9-9F79-2E1B-E17C-97358028FC1D}"/>
                </a:ext>
              </a:extLst>
            </p:cNvPr>
            <p:cNvSpPr txBox="1"/>
            <p:nvPr/>
          </p:nvSpPr>
          <p:spPr>
            <a:xfrm>
              <a:off x="6074111" y="2554845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.10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555FEEA-5FB4-3E42-4D8F-A3067EF985B0}"/>
                </a:ext>
              </a:extLst>
            </p:cNvPr>
            <p:cNvSpPr txBox="1"/>
            <p:nvPr/>
          </p:nvSpPr>
          <p:spPr>
            <a:xfrm>
              <a:off x="4192432" y="2606817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.6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A2B1C00-839F-9BCD-D6B5-2C5E45D878A0}"/>
                </a:ext>
              </a:extLst>
            </p:cNvPr>
            <p:cNvSpPr txBox="1"/>
            <p:nvPr/>
          </p:nvSpPr>
          <p:spPr>
            <a:xfrm>
              <a:off x="6101200" y="1481252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.5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781791A-9126-AAC9-0D4B-83EFFF23998C}"/>
                </a:ext>
              </a:extLst>
            </p:cNvPr>
            <p:cNvSpPr txBox="1"/>
            <p:nvPr/>
          </p:nvSpPr>
          <p:spPr>
            <a:xfrm>
              <a:off x="3794594" y="2559785"/>
              <a:ext cx="2824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3429054-0FED-A10A-2260-FD506EC4DB7F}"/>
                </a:ext>
              </a:extLst>
            </p:cNvPr>
            <p:cNvSpPr txBox="1"/>
            <p:nvPr/>
          </p:nvSpPr>
          <p:spPr>
            <a:xfrm>
              <a:off x="6493064" y="252122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.14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3B933D5-093E-A8AB-7294-8F166B451D99}"/>
                </a:ext>
              </a:extLst>
            </p:cNvPr>
            <p:cNvSpPr txBox="1"/>
            <p:nvPr/>
          </p:nvSpPr>
          <p:spPr>
            <a:xfrm>
              <a:off x="6491195" y="1504306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.13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43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2468F3-DA3F-49A5-13B7-1CC823E918D8}"/>
              </a:ext>
            </a:extLst>
          </p:cNvPr>
          <p:cNvCxnSpPr>
            <a:cxnSpLocks/>
          </p:cNvCxnSpPr>
          <p:nvPr/>
        </p:nvCxnSpPr>
        <p:spPr>
          <a:xfrm flipH="1">
            <a:off x="6703359" y="2064530"/>
            <a:ext cx="2265484" cy="2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238AF1-0377-F801-887B-57728BDC5F7C}"/>
              </a:ext>
            </a:extLst>
          </p:cNvPr>
          <p:cNvCxnSpPr/>
          <p:nvPr/>
        </p:nvCxnSpPr>
        <p:spPr>
          <a:xfrm flipV="1">
            <a:off x="4714413" y="4013671"/>
            <a:ext cx="0" cy="1857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A93C3EE-065A-0C44-9AFB-F32E1D6FC6E2}"/>
              </a:ext>
            </a:extLst>
          </p:cNvPr>
          <p:cNvCxnSpPr>
            <a:cxnSpLocks/>
          </p:cNvCxnSpPr>
          <p:nvPr/>
        </p:nvCxnSpPr>
        <p:spPr>
          <a:xfrm flipH="1">
            <a:off x="6017243" y="897768"/>
            <a:ext cx="1864656" cy="22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B6B215D8-04F5-0FA7-4F4C-DA21B0F7A27F}"/>
              </a:ext>
            </a:extLst>
          </p:cNvPr>
          <p:cNvCxnSpPr>
            <a:cxnSpLocks/>
            <a:stCxn id="287" idx="1"/>
          </p:cNvCxnSpPr>
          <p:nvPr/>
        </p:nvCxnSpPr>
        <p:spPr>
          <a:xfrm flipH="1">
            <a:off x="4412149" y="927949"/>
            <a:ext cx="1042349" cy="1044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517569D-FD26-1BC6-5D21-DE2C1D7F4FB0}"/>
              </a:ext>
            </a:extLst>
          </p:cNvPr>
          <p:cNvCxnSpPr>
            <a:cxnSpLocks/>
            <a:stCxn id="280" idx="3"/>
          </p:cNvCxnSpPr>
          <p:nvPr/>
        </p:nvCxnSpPr>
        <p:spPr>
          <a:xfrm>
            <a:off x="5151971" y="5866584"/>
            <a:ext cx="1714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16771960-B2F4-6A2A-588B-0C1EE7F14D8A}"/>
              </a:ext>
            </a:extLst>
          </p:cNvPr>
          <p:cNvCxnSpPr>
            <a:cxnSpLocks/>
          </p:cNvCxnSpPr>
          <p:nvPr/>
        </p:nvCxnSpPr>
        <p:spPr>
          <a:xfrm flipH="1">
            <a:off x="6939235" y="4134166"/>
            <a:ext cx="2265484" cy="2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590418-2E9A-1513-5871-5CFEAF45808B}"/>
              </a:ext>
            </a:extLst>
          </p:cNvPr>
          <p:cNvGrpSpPr/>
          <p:nvPr/>
        </p:nvGrpSpPr>
        <p:grpSpPr>
          <a:xfrm>
            <a:off x="4498895" y="2997119"/>
            <a:ext cx="2671052" cy="123652"/>
            <a:chOff x="4498895" y="2997119"/>
            <a:chExt cx="2671052" cy="12365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0F88040-FD94-B5B5-C418-9282EB7EFBC9}"/>
                </a:ext>
              </a:extLst>
            </p:cNvPr>
            <p:cNvCxnSpPr/>
            <p:nvPr/>
          </p:nvCxnSpPr>
          <p:spPr>
            <a:xfrm rot="2224900">
              <a:off x="4595527" y="2997119"/>
              <a:ext cx="2574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3534B56-51A4-9244-6BF0-037C97AE9C87}"/>
                </a:ext>
              </a:extLst>
            </p:cNvPr>
            <p:cNvCxnSpPr/>
            <p:nvPr/>
          </p:nvCxnSpPr>
          <p:spPr>
            <a:xfrm rot="2224900">
              <a:off x="4498895" y="3120771"/>
              <a:ext cx="2574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82F577-E75B-4468-FACE-6BDA82B11F6E}"/>
              </a:ext>
            </a:extLst>
          </p:cNvPr>
          <p:cNvGrpSpPr/>
          <p:nvPr/>
        </p:nvGrpSpPr>
        <p:grpSpPr>
          <a:xfrm>
            <a:off x="5820689" y="1487957"/>
            <a:ext cx="94400" cy="3098951"/>
            <a:chOff x="5820689" y="1487957"/>
            <a:chExt cx="94400" cy="309895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BD766B-A4F4-2496-18BA-24DF56F097B4}"/>
                </a:ext>
              </a:extLst>
            </p:cNvPr>
            <p:cNvCxnSpPr/>
            <p:nvPr/>
          </p:nvCxnSpPr>
          <p:spPr>
            <a:xfrm rot="8051061">
              <a:off x="4413549" y="3085369"/>
              <a:ext cx="30030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0396977-0AE8-2839-1ADE-42746A0E5B24}"/>
                </a:ext>
              </a:extLst>
            </p:cNvPr>
            <p:cNvCxnSpPr/>
            <p:nvPr/>
          </p:nvCxnSpPr>
          <p:spPr>
            <a:xfrm rot="8051061">
              <a:off x="4319149" y="2989497"/>
              <a:ext cx="30030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C62BC7-1F57-76A8-6852-D7000FAAB95E}"/>
              </a:ext>
            </a:extLst>
          </p:cNvPr>
          <p:cNvGrpSpPr/>
          <p:nvPr/>
        </p:nvGrpSpPr>
        <p:grpSpPr>
          <a:xfrm>
            <a:off x="4620409" y="1910722"/>
            <a:ext cx="150610" cy="2315891"/>
            <a:chOff x="4620409" y="1910722"/>
            <a:chExt cx="150610" cy="231589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B44C557-9F9A-B1F6-CF75-DC6A4E883D04}"/>
                </a:ext>
              </a:extLst>
            </p:cNvPr>
            <p:cNvCxnSpPr/>
            <p:nvPr/>
          </p:nvCxnSpPr>
          <p:spPr>
            <a:xfrm rot="5400000">
              <a:off x="3614212" y="3069807"/>
              <a:ext cx="231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5F6F62B-0E90-2567-4EC3-6FA13AFBBCF0}"/>
                </a:ext>
              </a:extLst>
            </p:cNvPr>
            <p:cNvCxnSpPr/>
            <p:nvPr/>
          </p:nvCxnSpPr>
          <p:spPr>
            <a:xfrm rot="5400000">
              <a:off x="3463602" y="3067529"/>
              <a:ext cx="231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74C230-7382-79CC-B2E4-C69A5685F1C2}"/>
              </a:ext>
            </a:extLst>
          </p:cNvPr>
          <p:cNvGrpSpPr/>
          <p:nvPr/>
        </p:nvGrpSpPr>
        <p:grpSpPr>
          <a:xfrm>
            <a:off x="6846995" y="1871958"/>
            <a:ext cx="150610" cy="2315891"/>
            <a:chOff x="6846995" y="1871958"/>
            <a:chExt cx="150610" cy="2315891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C8C4537-53A4-86CA-F7A4-29CD344460D2}"/>
                </a:ext>
              </a:extLst>
            </p:cNvPr>
            <p:cNvCxnSpPr/>
            <p:nvPr/>
          </p:nvCxnSpPr>
          <p:spPr>
            <a:xfrm rot="5400000">
              <a:off x="5840798" y="3031043"/>
              <a:ext cx="231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653BE5-BC9A-8882-9957-C73F2F52781C}"/>
                </a:ext>
              </a:extLst>
            </p:cNvPr>
            <p:cNvCxnSpPr/>
            <p:nvPr/>
          </p:nvCxnSpPr>
          <p:spPr>
            <a:xfrm rot="5400000">
              <a:off x="5690188" y="3028765"/>
              <a:ext cx="23136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4B151E-1FA8-99CB-0F47-2E22C94FCA15}"/>
              </a:ext>
            </a:extLst>
          </p:cNvPr>
          <p:cNvGrpSpPr/>
          <p:nvPr/>
        </p:nvGrpSpPr>
        <p:grpSpPr>
          <a:xfrm>
            <a:off x="4423185" y="1989598"/>
            <a:ext cx="2576954" cy="156912"/>
            <a:chOff x="4423185" y="1989598"/>
            <a:chExt cx="2576954" cy="15691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502AA85-FDDD-1DF1-84BA-2BCDA0DA17AF}"/>
                </a:ext>
              </a:extLst>
            </p:cNvPr>
            <p:cNvCxnSpPr/>
            <p:nvPr/>
          </p:nvCxnSpPr>
          <p:spPr>
            <a:xfrm>
              <a:off x="4425719" y="1989598"/>
              <a:ext cx="2574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CF46D54-CFB2-A4EF-12BE-EBA748112197}"/>
                </a:ext>
              </a:extLst>
            </p:cNvPr>
            <p:cNvCxnSpPr/>
            <p:nvPr/>
          </p:nvCxnSpPr>
          <p:spPr>
            <a:xfrm>
              <a:off x="4423185" y="2146510"/>
              <a:ext cx="2574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CDBE1B-5A21-BA82-DB2F-04F8A922B370}"/>
              </a:ext>
            </a:extLst>
          </p:cNvPr>
          <p:cNvGrpSpPr/>
          <p:nvPr/>
        </p:nvGrpSpPr>
        <p:grpSpPr>
          <a:xfrm>
            <a:off x="4425720" y="3984471"/>
            <a:ext cx="2576954" cy="156912"/>
            <a:chOff x="4425720" y="3984471"/>
            <a:chExt cx="2576954" cy="156912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487BD4-98C4-C2BD-1695-3A1DF597C05C}"/>
                </a:ext>
              </a:extLst>
            </p:cNvPr>
            <p:cNvCxnSpPr/>
            <p:nvPr/>
          </p:nvCxnSpPr>
          <p:spPr>
            <a:xfrm>
              <a:off x="4428254" y="3984471"/>
              <a:ext cx="2574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71385C9-9FEF-B08C-BCBA-0C1E8BBB4412}"/>
                </a:ext>
              </a:extLst>
            </p:cNvPr>
            <p:cNvCxnSpPr/>
            <p:nvPr/>
          </p:nvCxnSpPr>
          <p:spPr>
            <a:xfrm>
              <a:off x="4425720" y="4141383"/>
              <a:ext cx="2574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8141EA-5771-DEFC-BA5B-4F92D3699D1C}"/>
              </a:ext>
            </a:extLst>
          </p:cNvPr>
          <p:cNvCxnSpPr>
            <a:cxnSpLocks/>
          </p:cNvCxnSpPr>
          <p:nvPr/>
        </p:nvCxnSpPr>
        <p:spPr>
          <a:xfrm>
            <a:off x="2440190" y="4124851"/>
            <a:ext cx="2047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943EB1-9DE6-BBD3-3017-9643E37CB54C}"/>
              </a:ext>
            </a:extLst>
          </p:cNvPr>
          <p:cNvGrpSpPr/>
          <p:nvPr/>
        </p:nvGrpSpPr>
        <p:grpSpPr>
          <a:xfrm>
            <a:off x="1707090" y="3690019"/>
            <a:ext cx="1242416" cy="647305"/>
            <a:chOff x="1707090" y="3690019"/>
            <a:chExt cx="1242416" cy="647305"/>
          </a:xfrm>
        </p:grpSpPr>
        <p:pic>
          <p:nvPicPr>
            <p:cNvPr id="18" name="Picture 8" descr="C:\Users\ecoffey\AppData\Local\Temp\Rar$DRa0.583\Cisco Icons November\30067_Device_router_3057\Png_256\30067_Device_router_3057_warning_256.png">
              <a:extLst>
                <a:ext uri="{FF2B5EF4-FFF2-40B4-BE49-F238E27FC236}">
                  <a16:creationId xmlns:a16="http://schemas.microsoft.com/office/drawing/2014/main" id="{EB13B1E8-2CF8-28F5-FCAF-D8DE5DA4C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090" y="3690019"/>
              <a:ext cx="981001" cy="647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0DF9A-97E2-7704-C5B6-899A2758AC91}"/>
                </a:ext>
              </a:extLst>
            </p:cNvPr>
            <p:cNvSpPr txBox="1"/>
            <p:nvPr/>
          </p:nvSpPr>
          <p:spPr>
            <a:xfrm>
              <a:off x="1742075" y="3967089"/>
              <a:ext cx="1207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DLLS-COR2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E3E64-26E0-77BE-5B63-71EA531D4146}"/>
              </a:ext>
            </a:extLst>
          </p:cNvPr>
          <p:cNvGrpSpPr/>
          <p:nvPr/>
        </p:nvGrpSpPr>
        <p:grpSpPr>
          <a:xfrm>
            <a:off x="4110700" y="1727359"/>
            <a:ext cx="1323048" cy="653265"/>
            <a:chOff x="4110700" y="1727359"/>
            <a:chExt cx="1323048" cy="653265"/>
          </a:xfrm>
        </p:grpSpPr>
        <p:pic>
          <p:nvPicPr>
            <p:cNvPr id="56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C5F42E87-B628-BA49-6AF2-C57CD94A34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4110700" y="1727359"/>
              <a:ext cx="1207431" cy="65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69B452-7988-3329-587E-A69397F91567}"/>
                </a:ext>
              </a:extLst>
            </p:cNvPr>
            <p:cNvSpPr txBox="1"/>
            <p:nvPr/>
          </p:nvSpPr>
          <p:spPr>
            <a:xfrm>
              <a:off x="4339531" y="2025264"/>
              <a:ext cx="1094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E-LAN-1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AEF849-5EF9-6545-E247-85C65096AD7C}"/>
              </a:ext>
            </a:extLst>
          </p:cNvPr>
          <p:cNvGrpSpPr/>
          <p:nvPr/>
        </p:nvGrpSpPr>
        <p:grpSpPr>
          <a:xfrm>
            <a:off x="4110699" y="3707922"/>
            <a:ext cx="1327272" cy="653265"/>
            <a:chOff x="4110699" y="3707922"/>
            <a:chExt cx="1327272" cy="653265"/>
          </a:xfrm>
        </p:grpSpPr>
        <p:pic>
          <p:nvPicPr>
            <p:cNvPr id="59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059EC3A7-09DD-EDFF-53DD-808052E0D0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4110699" y="3707922"/>
              <a:ext cx="1207431" cy="65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57B065-6C77-CE34-CE7F-DA9B393BAE53}"/>
                </a:ext>
              </a:extLst>
            </p:cNvPr>
            <p:cNvSpPr txBox="1"/>
            <p:nvPr/>
          </p:nvSpPr>
          <p:spPr>
            <a:xfrm>
              <a:off x="4343754" y="3995939"/>
              <a:ext cx="1094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E-LAN-2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4611EC-6D72-8800-0613-2C9350B23924}"/>
              </a:ext>
            </a:extLst>
          </p:cNvPr>
          <p:cNvGrpSpPr/>
          <p:nvPr/>
        </p:nvGrpSpPr>
        <p:grpSpPr>
          <a:xfrm>
            <a:off x="6285747" y="1727358"/>
            <a:ext cx="1409669" cy="653265"/>
            <a:chOff x="6285747" y="1727358"/>
            <a:chExt cx="1409669" cy="653265"/>
          </a:xfrm>
        </p:grpSpPr>
        <p:pic>
          <p:nvPicPr>
            <p:cNvPr id="62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03794DF5-E9EF-E0D3-9D3D-417AB8ADF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6285747" y="1727358"/>
              <a:ext cx="1207431" cy="65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45BC24-EAE8-AA13-1D08-30185CD085E7}"/>
                </a:ext>
              </a:extLst>
            </p:cNvPr>
            <p:cNvSpPr txBox="1"/>
            <p:nvPr/>
          </p:nvSpPr>
          <p:spPr>
            <a:xfrm>
              <a:off x="6601199" y="1998696"/>
              <a:ext cx="1094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E-LAN-3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2E276F-BBC6-72B6-3684-BC42647F6B80}"/>
              </a:ext>
            </a:extLst>
          </p:cNvPr>
          <p:cNvGrpSpPr/>
          <p:nvPr/>
        </p:nvGrpSpPr>
        <p:grpSpPr>
          <a:xfrm>
            <a:off x="6398960" y="3707922"/>
            <a:ext cx="1342977" cy="653265"/>
            <a:chOff x="6398960" y="3707922"/>
            <a:chExt cx="1342977" cy="653265"/>
          </a:xfrm>
        </p:grpSpPr>
        <p:pic>
          <p:nvPicPr>
            <p:cNvPr id="65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FEAEA541-FF36-539E-36DF-C8CC3EC0DA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6398960" y="3707922"/>
              <a:ext cx="1207431" cy="653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C89DCD-0A01-64CB-B0AD-41BC17B9F402}"/>
                </a:ext>
              </a:extLst>
            </p:cNvPr>
            <p:cNvSpPr txBox="1"/>
            <p:nvPr/>
          </p:nvSpPr>
          <p:spPr>
            <a:xfrm>
              <a:off x="6647720" y="3991276"/>
              <a:ext cx="1094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E-LAN-4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622FEE4-5396-69C8-A640-DC95D736D08B}"/>
              </a:ext>
            </a:extLst>
          </p:cNvPr>
          <p:cNvSpPr txBox="1"/>
          <p:nvPr/>
        </p:nvSpPr>
        <p:spPr>
          <a:xfrm>
            <a:off x="2705759" y="189490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88AB8B-0A8B-4C9E-AEA1-E3DF4085BEAE}"/>
              </a:ext>
            </a:extLst>
          </p:cNvPr>
          <p:cNvSpPr txBox="1"/>
          <p:nvPr/>
        </p:nvSpPr>
        <p:spPr>
          <a:xfrm>
            <a:off x="3665398" y="186610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9016CB-CD94-F6DC-A8B1-A751D88FB12C}"/>
              </a:ext>
            </a:extLst>
          </p:cNvPr>
          <p:cNvSpPr txBox="1"/>
          <p:nvPr/>
        </p:nvSpPr>
        <p:spPr>
          <a:xfrm>
            <a:off x="2719677" y="3902339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DD68C52-7C22-0FE7-7AE2-CC6724F3A0AA}"/>
              </a:ext>
            </a:extLst>
          </p:cNvPr>
          <p:cNvSpPr txBox="1"/>
          <p:nvPr/>
        </p:nvSpPr>
        <p:spPr>
          <a:xfrm>
            <a:off x="3706789" y="387929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E8902F-5530-2191-AE75-04C9CA8C85BE}"/>
              </a:ext>
            </a:extLst>
          </p:cNvPr>
          <p:cNvSpPr txBox="1"/>
          <p:nvPr/>
        </p:nvSpPr>
        <p:spPr>
          <a:xfrm>
            <a:off x="4101113" y="236637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Fa0/1-2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BC0E72-9BAC-7AB0-DB8C-0BD6CB1C7FCB}"/>
              </a:ext>
            </a:extLst>
          </p:cNvPr>
          <p:cNvSpPr txBox="1"/>
          <p:nvPr/>
        </p:nvSpPr>
        <p:spPr>
          <a:xfrm>
            <a:off x="4177309" y="293117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694BD5-B734-16B1-A0EC-3B7A9A57BF56}"/>
              </a:ext>
            </a:extLst>
          </p:cNvPr>
          <p:cNvSpPr txBox="1"/>
          <p:nvPr/>
        </p:nvSpPr>
        <p:spPr>
          <a:xfrm>
            <a:off x="4087778" y="3471331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Fa0/1-2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F97B664-265D-8280-582B-E11DAAD19566}"/>
              </a:ext>
            </a:extLst>
          </p:cNvPr>
          <p:cNvSpPr/>
          <p:nvPr/>
        </p:nvSpPr>
        <p:spPr>
          <a:xfrm>
            <a:off x="4542125" y="2944020"/>
            <a:ext cx="323082" cy="186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7090DDD-C03A-5225-0F61-14E7B50D525E}"/>
              </a:ext>
            </a:extLst>
          </p:cNvPr>
          <p:cNvSpPr txBox="1"/>
          <p:nvPr/>
        </p:nvSpPr>
        <p:spPr>
          <a:xfrm>
            <a:off x="7014657" y="2961443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618D53-D2AC-9E4A-176D-24CA8EE41614}"/>
              </a:ext>
            </a:extLst>
          </p:cNvPr>
          <p:cNvSpPr txBox="1"/>
          <p:nvPr/>
        </p:nvSpPr>
        <p:spPr>
          <a:xfrm>
            <a:off x="6934044" y="228104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Fa0/1-2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F73A4D0-C0BE-37E0-66EB-AE73982213DC}"/>
              </a:ext>
            </a:extLst>
          </p:cNvPr>
          <p:cNvSpPr txBox="1"/>
          <p:nvPr/>
        </p:nvSpPr>
        <p:spPr>
          <a:xfrm>
            <a:off x="6961616" y="349404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Fa0/1-2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3FD521E-4ED2-831D-1165-89F6BE3B9634}"/>
              </a:ext>
            </a:extLst>
          </p:cNvPr>
          <p:cNvSpPr/>
          <p:nvPr/>
        </p:nvSpPr>
        <p:spPr>
          <a:xfrm>
            <a:off x="6745535" y="2972921"/>
            <a:ext cx="323082" cy="186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2374150-9601-86C2-8118-AF843FF37ECF}"/>
              </a:ext>
            </a:extLst>
          </p:cNvPr>
          <p:cNvSpPr/>
          <p:nvPr/>
        </p:nvSpPr>
        <p:spPr>
          <a:xfrm rot="2252802">
            <a:off x="5879305" y="2759165"/>
            <a:ext cx="323082" cy="1865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3C6D2F0-A6AC-4813-DDAD-3B0413470311}"/>
              </a:ext>
            </a:extLst>
          </p:cNvPr>
          <p:cNvSpPr/>
          <p:nvPr/>
        </p:nvSpPr>
        <p:spPr>
          <a:xfrm rot="7985751">
            <a:off x="5393496" y="2771485"/>
            <a:ext cx="376878" cy="1319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FB52CBD-1E65-EDDD-7F4E-2C7071823C68}"/>
              </a:ext>
            </a:extLst>
          </p:cNvPr>
          <p:cNvSpPr/>
          <p:nvPr/>
        </p:nvSpPr>
        <p:spPr>
          <a:xfrm rot="5400000">
            <a:off x="5615120" y="1992208"/>
            <a:ext cx="376878" cy="1319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7C5EB2E-7462-CC17-55E7-E0B67A9654AB}"/>
              </a:ext>
            </a:extLst>
          </p:cNvPr>
          <p:cNvSpPr/>
          <p:nvPr/>
        </p:nvSpPr>
        <p:spPr>
          <a:xfrm rot="5400000">
            <a:off x="5648955" y="4017699"/>
            <a:ext cx="376878" cy="1319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F55EF2-A6A8-AC2A-2C8D-8DB3A556A9BD}"/>
              </a:ext>
            </a:extLst>
          </p:cNvPr>
          <p:cNvSpPr txBox="1"/>
          <p:nvPr/>
        </p:nvSpPr>
        <p:spPr>
          <a:xfrm>
            <a:off x="5582935" y="418668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0BF3F25-F0BC-6862-C2D8-A2D81207FD84}"/>
              </a:ext>
            </a:extLst>
          </p:cNvPr>
          <p:cNvSpPr txBox="1"/>
          <p:nvPr/>
        </p:nvSpPr>
        <p:spPr>
          <a:xfrm>
            <a:off x="5606714" y="157998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8D5CE5-6696-5C6C-6490-1652D398964F}"/>
              </a:ext>
            </a:extLst>
          </p:cNvPr>
          <p:cNvSpPr txBox="1"/>
          <p:nvPr/>
        </p:nvSpPr>
        <p:spPr>
          <a:xfrm>
            <a:off x="5105701" y="279129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C39C9C-1F69-9D3A-0E2A-35940B3F6258}"/>
              </a:ext>
            </a:extLst>
          </p:cNvPr>
          <p:cNvSpPr txBox="1"/>
          <p:nvPr/>
        </p:nvSpPr>
        <p:spPr>
          <a:xfrm>
            <a:off x="6117825" y="2762423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BA4C67D-BD88-563D-CD8D-D21DEDE635B6}"/>
              </a:ext>
            </a:extLst>
          </p:cNvPr>
          <p:cNvSpPr txBox="1"/>
          <p:nvPr/>
        </p:nvSpPr>
        <p:spPr>
          <a:xfrm>
            <a:off x="5188978" y="408315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Fa0/3-4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4182E11-47DB-5422-F2EB-12F0F5A182D3}"/>
              </a:ext>
            </a:extLst>
          </p:cNvPr>
          <p:cNvSpPr txBox="1"/>
          <p:nvPr/>
        </p:nvSpPr>
        <p:spPr>
          <a:xfrm>
            <a:off x="5915764" y="4094421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Fa0/3-4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F2449C-C792-89F6-A9C4-612A221CDF26}"/>
              </a:ext>
            </a:extLst>
          </p:cNvPr>
          <p:cNvSpPr txBox="1"/>
          <p:nvPr/>
        </p:nvSpPr>
        <p:spPr>
          <a:xfrm>
            <a:off x="5185624" y="1790031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Fa0/3-4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55C8347-BA3D-4100-B1EC-B685BDA9D2D4}"/>
              </a:ext>
            </a:extLst>
          </p:cNvPr>
          <p:cNvSpPr txBox="1"/>
          <p:nvPr/>
        </p:nvSpPr>
        <p:spPr>
          <a:xfrm>
            <a:off x="5878833" y="178065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Fa0/3-4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C32595F-3959-05BD-DF06-EFA835EB7F54}"/>
              </a:ext>
            </a:extLst>
          </p:cNvPr>
          <p:cNvSpPr txBox="1"/>
          <p:nvPr/>
        </p:nvSpPr>
        <p:spPr>
          <a:xfrm rot="18850590">
            <a:off x="5870478" y="240278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Fa0/5-6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236DF6-AF01-444F-342E-5BA9A4F6577A}"/>
              </a:ext>
            </a:extLst>
          </p:cNvPr>
          <p:cNvSpPr txBox="1"/>
          <p:nvPr/>
        </p:nvSpPr>
        <p:spPr>
          <a:xfrm rot="2237625">
            <a:off x="5114219" y="240859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Fa0/5-6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19A9D2-7F08-C8B6-EDCB-8389F21EAFA5}"/>
              </a:ext>
            </a:extLst>
          </p:cNvPr>
          <p:cNvSpPr txBox="1"/>
          <p:nvPr/>
        </p:nvSpPr>
        <p:spPr>
          <a:xfrm rot="2222551">
            <a:off x="6160911" y="321038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Fa0/5-6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19A80E6-AB03-0252-B223-2A1C088CC0CD}"/>
              </a:ext>
            </a:extLst>
          </p:cNvPr>
          <p:cNvSpPr txBox="1"/>
          <p:nvPr/>
        </p:nvSpPr>
        <p:spPr>
          <a:xfrm rot="18866115">
            <a:off x="5002679" y="329014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Fa0/5-6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FD567E-97AB-B8F6-124F-B40ECDD0B206}"/>
              </a:ext>
            </a:extLst>
          </p:cNvPr>
          <p:cNvGrpSpPr/>
          <p:nvPr/>
        </p:nvGrpSpPr>
        <p:grpSpPr>
          <a:xfrm>
            <a:off x="8797923" y="3795364"/>
            <a:ext cx="1258095" cy="647305"/>
            <a:chOff x="8797923" y="3795364"/>
            <a:chExt cx="1258095" cy="647305"/>
          </a:xfrm>
        </p:grpSpPr>
        <p:pic>
          <p:nvPicPr>
            <p:cNvPr id="8" name="Picture 3" descr="C:\Users\ecoffey\AppData\Local\Temp\Rar$DRa0.583\Cisco Icons November\30067_Device_router_3057\Png_256\30067_Device_router_3057_critical_256.png">
              <a:extLst>
                <a:ext uri="{FF2B5EF4-FFF2-40B4-BE49-F238E27FC236}">
                  <a16:creationId xmlns:a16="http://schemas.microsoft.com/office/drawing/2014/main" id="{A4B08260-FA92-F3E7-FEDF-DE7404B3E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7923" y="3795364"/>
              <a:ext cx="981001" cy="647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EA038F8-9905-B280-92C3-B38945C30EC3}"/>
                </a:ext>
              </a:extLst>
            </p:cNvPr>
            <p:cNvSpPr txBox="1"/>
            <p:nvPr/>
          </p:nvSpPr>
          <p:spPr>
            <a:xfrm>
              <a:off x="8848587" y="4107733"/>
              <a:ext cx="1207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HOU-COR1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105FDC-0165-E9B5-5A89-C32A06DAD830}"/>
              </a:ext>
            </a:extLst>
          </p:cNvPr>
          <p:cNvGrpSpPr/>
          <p:nvPr/>
        </p:nvGrpSpPr>
        <p:grpSpPr>
          <a:xfrm>
            <a:off x="8632318" y="1777037"/>
            <a:ext cx="1262964" cy="647305"/>
            <a:chOff x="8632318" y="1777037"/>
            <a:chExt cx="1262964" cy="647305"/>
          </a:xfrm>
        </p:grpSpPr>
        <p:pic>
          <p:nvPicPr>
            <p:cNvPr id="206" name="Picture 3" descr="C:\Users\ecoffey\AppData\Local\Temp\Rar$DRa0.583\Cisco Icons November\30067_Device_router_3057\Png_256\30067_Device_router_3057_critical_256.png">
              <a:extLst>
                <a:ext uri="{FF2B5EF4-FFF2-40B4-BE49-F238E27FC236}">
                  <a16:creationId xmlns:a16="http://schemas.microsoft.com/office/drawing/2014/main" id="{76D5C76F-2EFF-FC9F-2A1E-AA102A06B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318" y="1777037"/>
              <a:ext cx="981001" cy="647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6C52B12-7662-9EFB-5E9B-3084EDBC69FD}"/>
                </a:ext>
              </a:extLst>
            </p:cNvPr>
            <p:cNvSpPr txBox="1"/>
            <p:nvPr/>
          </p:nvSpPr>
          <p:spPr>
            <a:xfrm>
              <a:off x="8687851" y="2091960"/>
              <a:ext cx="1207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HOU-COR2</a:t>
              </a:r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14AAA9CE-E72E-EC2B-60A2-5125FEAA9D45}"/>
              </a:ext>
            </a:extLst>
          </p:cNvPr>
          <p:cNvSpPr txBox="1"/>
          <p:nvPr/>
        </p:nvSpPr>
        <p:spPr>
          <a:xfrm>
            <a:off x="7349068" y="186252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1AF8CC9-C266-D04A-902B-C5F43E1C3255}"/>
              </a:ext>
            </a:extLst>
          </p:cNvPr>
          <p:cNvSpPr txBox="1"/>
          <p:nvPr/>
        </p:nvSpPr>
        <p:spPr>
          <a:xfrm>
            <a:off x="7454537" y="408315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1AB76E2-1601-2714-8BB0-E62C18D4D6BE}"/>
              </a:ext>
            </a:extLst>
          </p:cNvPr>
          <p:cNvSpPr txBox="1"/>
          <p:nvPr/>
        </p:nvSpPr>
        <p:spPr>
          <a:xfrm>
            <a:off x="8330573" y="392303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3C62B2F-57FA-1781-56B8-A378E2355414}"/>
              </a:ext>
            </a:extLst>
          </p:cNvPr>
          <p:cNvSpPr txBox="1"/>
          <p:nvPr/>
        </p:nvSpPr>
        <p:spPr>
          <a:xfrm>
            <a:off x="8181049" y="1862524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635CC5-E48F-2A8D-342A-F1F524F1D766}"/>
              </a:ext>
            </a:extLst>
          </p:cNvPr>
          <p:cNvGrpSpPr/>
          <p:nvPr/>
        </p:nvGrpSpPr>
        <p:grpSpPr>
          <a:xfrm>
            <a:off x="4160780" y="5539569"/>
            <a:ext cx="1076896" cy="654029"/>
            <a:chOff x="4160780" y="5539569"/>
            <a:chExt cx="1076896" cy="654029"/>
          </a:xfrm>
        </p:grpSpPr>
        <p:pic>
          <p:nvPicPr>
            <p:cNvPr id="280" name="Picture 5" descr="C:\Users\ecoffey\AppData\Local\Temp\Rar$DRa0.583\Cisco Icons November\30067_Device_router_3057\Png_256\30067_Device_router_3057_minor_256.png">
              <a:extLst>
                <a:ext uri="{FF2B5EF4-FFF2-40B4-BE49-F238E27FC236}">
                  <a16:creationId xmlns:a16="http://schemas.microsoft.com/office/drawing/2014/main" id="{16904F70-F935-242E-844A-85598050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780" y="5539569"/>
              <a:ext cx="991191" cy="6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D71FE9F-9B7F-97E5-BE12-DDFDE15D8AE6}"/>
                </a:ext>
              </a:extLst>
            </p:cNvPr>
            <p:cNvSpPr txBox="1"/>
            <p:nvPr/>
          </p:nvSpPr>
          <p:spPr>
            <a:xfrm>
              <a:off x="4442985" y="5878497"/>
              <a:ext cx="794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5057FC-912E-E147-2CD1-DD296323A314}"/>
              </a:ext>
            </a:extLst>
          </p:cNvPr>
          <p:cNvGrpSpPr/>
          <p:nvPr/>
        </p:nvGrpSpPr>
        <p:grpSpPr>
          <a:xfrm>
            <a:off x="5289453" y="510434"/>
            <a:ext cx="991191" cy="654029"/>
            <a:chOff x="5289453" y="510434"/>
            <a:chExt cx="991191" cy="654029"/>
          </a:xfrm>
        </p:grpSpPr>
        <p:pic>
          <p:nvPicPr>
            <p:cNvPr id="286" name="Picture 5" descr="C:\Users\ecoffey\AppData\Local\Temp\Rar$DRa0.583\Cisco Icons November\30067_Device_router_3057\Png_256\30067_Device_router_3057_minor_256.png">
              <a:extLst>
                <a:ext uri="{FF2B5EF4-FFF2-40B4-BE49-F238E27FC236}">
                  <a16:creationId xmlns:a16="http://schemas.microsoft.com/office/drawing/2014/main" id="{2353AF5E-54C0-5C96-BF9C-9FD086EC0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453" y="510434"/>
              <a:ext cx="991191" cy="654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E0F36C8F-5EA9-5607-B9F9-D3307E51561B}"/>
                </a:ext>
              </a:extLst>
            </p:cNvPr>
            <p:cNvSpPr txBox="1"/>
            <p:nvPr/>
          </p:nvSpPr>
          <p:spPr>
            <a:xfrm>
              <a:off x="5454498" y="789449"/>
              <a:ext cx="794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NAT</a:t>
              </a:r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DCB8902D-C98B-43A3-EF4D-49463727DB70}"/>
              </a:ext>
            </a:extLst>
          </p:cNvPr>
          <p:cNvSpPr/>
          <p:nvPr/>
        </p:nvSpPr>
        <p:spPr>
          <a:xfrm>
            <a:off x="6583176" y="5272131"/>
            <a:ext cx="731301" cy="1139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DNS Server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AA1004A-A6D5-A2B9-E77A-02B7F3DF49EE}"/>
              </a:ext>
            </a:extLst>
          </p:cNvPr>
          <p:cNvSpPr/>
          <p:nvPr/>
        </p:nvSpPr>
        <p:spPr>
          <a:xfrm>
            <a:off x="7787805" y="446603"/>
            <a:ext cx="731301" cy="1139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WWW Server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2CD6C4D-37B5-2E2C-2823-2C722D261384}"/>
              </a:ext>
            </a:extLst>
          </p:cNvPr>
          <p:cNvSpPr txBox="1"/>
          <p:nvPr/>
        </p:nvSpPr>
        <p:spPr>
          <a:xfrm>
            <a:off x="4265166" y="153339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0EDA5E8-2B93-5D22-7FA4-70A644C61898}"/>
              </a:ext>
            </a:extLst>
          </p:cNvPr>
          <p:cNvSpPr txBox="1"/>
          <p:nvPr/>
        </p:nvSpPr>
        <p:spPr>
          <a:xfrm>
            <a:off x="4714413" y="956618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0/0/0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13E3F73-2AB2-E5F3-A205-B5B3F56FB1FB}"/>
              </a:ext>
            </a:extLst>
          </p:cNvPr>
          <p:cNvSpPr txBox="1"/>
          <p:nvPr/>
        </p:nvSpPr>
        <p:spPr>
          <a:xfrm>
            <a:off x="7451406" y="68078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B8D2FF35-2C1D-667E-E2A3-F7E0840A68C5}"/>
              </a:ext>
            </a:extLst>
          </p:cNvPr>
          <p:cNvSpPr txBox="1"/>
          <p:nvPr/>
        </p:nvSpPr>
        <p:spPr>
          <a:xfrm>
            <a:off x="6247765" y="698435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0/0/1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4139B24-09AF-91F6-437C-9040CCA93E3A}"/>
              </a:ext>
            </a:extLst>
          </p:cNvPr>
          <p:cNvSpPr txBox="1"/>
          <p:nvPr/>
        </p:nvSpPr>
        <p:spPr>
          <a:xfrm>
            <a:off x="4140118" y="5269441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0/0/0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707DBEE-C9FD-7C76-5F98-809EABE8BBD0}"/>
              </a:ext>
            </a:extLst>
          </p:cNvPr>
          <p:cNvSpPr txBox="1"/>
          <p:nvPr/>
        </p:nvSpPr>
        <p:spPr>
          <a:xfrm>
            <a:off x="4234609" y="430763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Fa0/7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10CED9F-FD98-362F-2ED1-9D0E12CB7CD4}"/>
              </a:ext>
            </a:extLst>
          </p:cNvPr>
          <p:cNvSpPr txBox="1"/>
          <p:nvPr/>
        </p:nvSpPr>
        <p:spPr>
          <a:xfrm>
            <a:off x="6222357" y="5640908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B8B1D36-300D-A1F3-A2D1-31E9528DCD30}"/>
              </a:ext>
            </a:extLst>
          </p:cNvPr>
          <p:cNvSpPr txBox="1"/>
          <p:nvPr/>
        </p:nvSpPr>
        <p:spPr>
          <a:xfrm>
            <a:off x="6781591" y="4294456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Fa0/7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0853D0-C08F-91D7-8C4A-FFC2B6C83532}"/>
              </a:ext>
            </a:extLst>
          </p:cNvPr>
          <p:cNvCxnSpPr>
            <a:cxnSpLocks/>
          </p:cNvCxnSpPr>
          <p:nvPr/>
        </p:nvCxnSpPr>
        <p:spPr>
          <a:xfrm flipV="1">
            <a:off x="2273141" y="2079332"/>
            <a:ext cx="2102160" cy="30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823092-D0F8-4243-D4CD-A023A37163CA}"/>
              </a:ext>
            </a:extLst>
          </p:cNvPr>
          <p:cNvGrpSpPr/>
          <p:nvPr/>
        </p:nvGrpSpPr>
        <p:grpSpPr>
          <a:xfrm>
            <a:off x="1744951" y="1697073"/>
            <a:ext cx="1258848" cy="647305"/>
            <a:chOff x="1744951" y="1697073"/>
            <a:chExt cx="1258848" cy="647305"/>
          </a:xfrm>
        </p:grpSpPr>
        <p:pic>
          <p:nvPicPr>
            <p:cNvPr id="3" name="Picture 8" descr="C:\Users\ecoffey\AppData\Local\Temp\Rar$DRa0.583\Cisco Icons November\30067_Device_router_3057\Png_256\30067_Device_router_3057_warning_256.png">
              <a:extLst>
                <a:ext uri="{FF2B5EF4-FFF2-40B4-BE49-F238E27FC236}">
                  <a16:creationId xmlns:a16="http://schemas.microsoft.com/office/drawing/2014/main" id="{F53F478B-8D64-4864-9A3E-4E75405FA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951" y="1697073"/>
              <a:ext cx="981001" cy="647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051207-B121-A327-18C2-38CB87A875D1}"/>
                </a:ext>
              </a:extLst>
            </p:cNvPr>
            <p:cNvSpPr txBox="1"/>
            <p:nvPr/>
          </p:nvSpPr>
          <p:spPr>
            <a:xfrm>
              <a:off x="1796368" y="2002629"/>
              <a:ext cx="12074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DLLS-COR1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5EBD361-9278-6C48-C2F1-F02AABD8EFB3}"/>
              </a:ext>
            </a:extLst>
          </p:cNvPr>
          <p:cNvSpPr txBox="1"/>
          <p:nvPr/>
        </p:nvSpPr>
        <p:spPr>
          <a:xfrm>
            <a:off x="2197590" y="251437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E-LAN</a:t>
            </a:r>
          </a:p>
          <a:p>
            <a:r>
              <a:rPr lang="en-US" dirty="0"/>
              <a:t>VLAN 100</a:t>
            </a:r>
          </a:p>
          <a:p>
            <a:r>
              <a:rPr lang="en-US" dirty="0"/>
              <a:t>192.168.1.0/24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049F2-BCDD-9083-27F5-227BF0327D9C}"/>
              </a:ext>
            </a:extLst>
          </p:cNvPr>
          <p:cNvSpPr txBox="1"/>
          <p:nvPr/>
        </p:nvSpPr>
        <p:spPr>
          <a:xfrm>
            <a:off x="5170175" y="108204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0BCB68-548F-708E-B0E2-AA27CF23FFE8}"/>
              </a:ext>
            </a:extLst>
          </p:cNvPr>
          <p:cNvSpPr txBox="1"/>
          <p:nvPr/>
        </p:nvSpPr>
        <p:spPr>
          <a:xfrm>
            <a:off x="2695138" y="210068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2E7A16-CD2B-B203-C48A-7A63C8E456D8}"/>
              </a:ext>
            </a:extLst>
          </p:cNvPr>
          <p:cNvSpPr txBox="1"/>
          <p:nvPr/>
        </p:nvSpPr>
        <p:spPr>
          <a:xfrm>
            <a:off x="2738701" y="4148631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7A5962-D025-4489-E4E6-287726F5CA70}"/>
              </a:ext>
            </a:extLst>
          </p:cNvPr>
          <p:cNvSpPr txBox="1"/>
          <p:nvPr/>
        </p:nvSpPr>
        <p:spPr>
          <a:xfrm>
            <a:off x="8527907" y="408711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C21CCF-B40E-EBA4-28A2-73CFE2699818}"/>
              </a:ext>
            </a:extLst>
          </p:cNvPr>
          <p:cNvSpPr txBox="1"/>
          <p:nvPr/>
        </p:nvSpPr>
        <p:spPr>
          <a:xfrm>
            <a:off x="8367351" y="2052487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D84A99-1B0A-C515-F1D3-2E5F4587BD59}"/>
              </a:ext>
            </a:extLst>
          </p:cNvPr>
          <p:cNvSpPr txBox="1"/>
          <p:nvPr/>
        </p:nvSpPr>
        <p:spPr>
          <a:xfrm>
            <a:off x="6246439" y="585816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.21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81EE01-C260-C6ED-2B79-D9F8C9ACD55F}"/>
              </a:ext>
            </a:extLst>
          </p:cNvPr>
          <p:cNvSpPr txBox="1"/>
          <p:nvPr/>
        </p:nvSpPr>
        <p:spPr>
          <a:xfrm>
            <a:off x="4685942" y="5269539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.6</a:t>
            </a:r>
          </a:p>
        </p:txBody>
      </p:sp>
      <p:graphicFrame>
        <p:nvGraphicFramePr>
          <p:cNvPr id="70" name="Table 70">
            <a:extLst>
              <a:ext uri="{FF2B5EF4-FFF2-40B4-BE49-F238E27FC236}">
                <a16:creationId xmlns:a16="http://schemas.microsoft.com/office/drawing/2014/main" id="{9A1A7AC8-5737-7D85-E5B1-CF14DDBA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4456"/>
              </p:ext>
            </p:extLst>
          </p:nvPr>
        </p:nvGraphicFramePr>
        <p:xfrm>
          <a:off x="806661" y="4765780"/>
          <a:ext cx="228373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79">
                  <a:extLst>
                    <a:ext uri="{9D8B030D-6E8A-4147-A177-3AD203B41FA5}">
                      <a16:colId xmlns:a16="http://schemas.microsoft.com/office/drawing/2014/main" val="716945104"/>
                    </a:ext>
                  </a:extLst>
                </a:gridCol>
                <a:gridCol w="1434054">
                  <a:extLst>
                    <a:ext uri="{9D8B030D-6E8A-4147-A177-3AD203B41FA5}">
                      <a16:colId xmlns:a16="http://schemas.microsoft.com/office/drawing/2014/main" val="3238691163"/>
                    </a:ext>
                  </a:extLst>
                </a:gridCol>
              </a:tblGrid>
              <a:tr h="261730"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50213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r>
                        <a:rPr lang="en-US" sz="1200" dirty="0"/>
                        <a:t>E-LAN-1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93711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r>
                        <a:rPr lang="en-US" sz="1200" dirty="0"/>
                        <a:t>E-LAN-2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15241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r>
                        <a:rPr lang="en-US" sz="1200" dirty="0"/>
                        <a:t>E-LAN-3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12444"/>
                  </a:ext>
                </a:extLst>
              </a:tr>
              <a:tr h="261730">
                <a:tc>
                  <a:txBody>
                    <a:bodyPr/>
                    <a:lstStyle/>
                    <a:p>
                      <a:r>
                        <a:rPr lang="en-US" sz="1200" dirty="0"/>
                        <a:t>E-LAN-4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192.168.1.14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89140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0359FD6-E31A-64CA-26AF-06FEDBAB1605}"/>
              </a:ext>
            </a:extLst>
          </p:cNvPr>
          <p:cNvSpPr txBox="1"/>
          <p:nvPr/>
        </p:nvSpPr>
        <p:spPr>
          <a:xfrm>
            <a:off x="6279850" y="898402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144.12.11.1/24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EF9184-82D9-0F63-A882-E06077B5BA9A}"/>
              </a:ext>
            </a:extLst>
          </p:cNvPr>
          <p:cNvSpPr txBox="1"/>
          <p:nvPr/>
        </p:nvSpPr>
        <p:spPr>
          <a:xfrm>
            <a:off x="7577107" y="1543810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144.12.11.123/24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BC8C8-0AED-F312-770F-C36FAE52394D}"/>
              </a:ext>
            </a:extLst>
          </p:cNvPr>
          <p:cNvSpPr txBox="1"/>
          <p:nvPr/>
        </p:nvSpPr>
        <p:spPr>
          <a:xfrm>
            <a:off x="5120470" y="565754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Gi 0/0/1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B0DB2-1C59-7F43-8428-20E442859B7E}"/>
              </a:ext>
            </a:extLst>
          </p:cNvPr>
          <p:cNvSpPr txBox="1"/>
          <p:nvPr/>
        </p:nvSpPr>
        <p:spPr>
          <a:xfrm>
            <a:off x="5214883" y="587128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2B9E0-35A9-2A59-6855-466AB5E91213}"/>
              </a:ext>
            </a:extLst>
          </p:cNvPr>
          <p:cNvSpPr txBox="1"/>
          <p:nvPr/>
        </p:nvSpPr>
        <p:spPr>
          <a:xfrm>
            <a:off x="5218574" y="537441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192.168.2.0/24</a:t>
            </a:r>
          </a:p>
        </p:txBody>
      </p:sp>
    </p:spTree>
    <p:extLst>
      <p:ext uri="{BB962C8B-B14F-4D97-AF65-F5344CB8AC3E}">
        <p14:creationId xmlns:p14="http://schemas.microsoft.com/office/powerpoint/2010/main" val="120263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7FA7B92-7A2E-C793-B973-048FBD32C7E1}"/>
              </a:ext>
            </a:extLst>
          </p:cNvPr>
          <p:cNvCxnSpPr>
            <a:cxnSpLocks/>
          </p:cNvCxnSpPr>
          <p:nvPr/>
        </p:nvCxnSpPr>
        <p:spPr>
          <a:xfrm flipH="1" flipV="1">
            <a:off x="3442721" y="3558211"/>
            <a:ext cx="20592" cy="152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B7C7408-E457-FC1D-1CAD-25BE39BD982C}"/>
              </a:ext>
            </a:extLst>
          </p:cNvPr>
          <p:cNvCxnSpPr>
            <a:cxnSpLocks/>
          </p:cNvCxnSpPr>
          <p:nvPr/>
        </p:nvCxnSpPr>
        <p:spPr>
          <a:xfrm flipH="1" flipV="1">
            <a:off x="5842032" y="3413712"/>
            <a:ext cx="20592" cy="152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B8A1E05-4449-9ED5-56FC-EEE58955887B}"/>
              </a:ext>
            </a:extLst>
          </p:cNvPr>
          <p:cNvCxnSpPr>
            <a:cxnSpLocks/>
          </p:cNvCxnSpPr>
          <p:nvPr/>
        </p:nvCxnSpPr>
        <p:spPr>
          <a:xfrm flipH="1" flipV="1">
            <a:off x="8198110" y="3589209"/>
            <a:ext cx="20592" cy="152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A93EC3A-E366-25FB-5A53-452777B935A1}"/>
              </a:ext>
            </a:extLst>
          </p:cNvPr>
          <p:cNvCxnSpPr>
            <a:cxnSpLocks/>
          </p:cNvCxnSpPr>
          <p:nvPr/>
        </p:nvCxnSpPr>
        <p:spPr>
          <a:xfrm flipV="1">
            <a:off x="3043844" y="1210744"/>
            <a:ext cx="1083460" cy="2167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D58AD12-6A7C-E84A-22F7-B45563BF13D3}"/>
              </a:ext>
            </a:extLst>
          </p:cNvPr>
          <p:cNvCxnSpPr>
            <a:cxnSpLocks/>
            <a:endCxn id="203" idx="2"/>
          </p:cNvCxnSpPr>
          <p:nvPr/>
        </p:nvCxnSpPr>
        <p:spPr>
          <a:xfrm flipH="1" flipV="1">
            <a:off x="4425560" y="1446632"/>
            <a:ext cx="1304344" cy="189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443E9C3-8A12-4B0C-7B50-A0917147D5DE}"/>
              </a:ext>
            </a:extLst>
          </p:cNvPr>
          <p:cNvCxnSpPr>
            <a:cxnSpLocks/>
          </p:cNvCxnSpPr>
          <p:nvPr/>
        </p:nvCxnSpPr>
        <p:spPr>
          <a:xfrm flipH="1" flipV="1">
            <a:off x="4640132" y="1334530"/>
            <a:ext cx="3212038" cy="208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3399628-A204-AD3D-B351-7E8FBC6B8D3F}"/>
              </a:ext>
            </a:extLst>
          </p:cNvPr>
          <p:cNvCxnSpPr>
            <a:cxnSpLocks/>
          </p:cNvCxnSpPr>
          <p:nvPr/>
        </p:nvCxnSpPr>
        <p:spPr>
          <a:xfrm flipV="1">
            <a:off x="3695903" y="1250589"/>
            <a:ext cx="2759277" cy="209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DE7E72-2117-880B-CB0A-6E043903FCC6}"/>
              </a:ext>
            </a:extLst>
          </p:cNvPr>
          <p:cNvCxnSpPr>
            <a:cxnSpLocks/>
            <a:endCxn id="207" idx="0"/>
          </p:cNvCxnSpPr>
          <p:nvPr/>
        </p:nvCxnSpPr>
        <p:spPr>
          <a:xfrm flipV="1">
            <a:off x="6071366" y="1113086"/>
            <a:ext cx="946478" cy="2309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BEBCBE3-B225-AF23-7150-9E80A3FF8C18}"/>
              </a:ext>
            </a:extLst>
          </p:cNvPr>
          <p:cNvCxnSpPr>
            <a:cxnSpLocks/>
          </p:cNvCxnSpPr>
          <p:nvPr/>
        </p:nvCxnSpPr>
        <p:spPr>
          <a:xfrm flipH="1" flipV="1">
            <a:off x="7128223" y="1225134"/>
            <a:ext cx="1167494" cy="199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5AFDF01-AD15-AC86-74BB-CD2102B73B2C}"/>
              </a:ext>
            </a:extLst>
          </p:cNvPr>
          <p:cNvGrpSpPr/>
          <p:nvPr/>
        </p:nvGrpSpPr>
        <p:grpSpPr>
          <a:xfrm>
            <a:off x="3806546" y="854162"/>
            <a:ext cx="1238027" cy="604275"/>
            <a:chOff x="8028830" y="3241803"/>
            <a:chExt cx="814647" cy="374394"/>
          </a:xfrm>
        </p:grpSpPr>
        <p:pic>
          <p:nvPicPr>
            <p:cNvPr id="8" name="Picture 3" descr="C:\Users\ecoffey\AppData\Local\Temp\Rar$DRa0.583\Cisco Icons November\30067_Device_router_3057\Png_256\30067_Device_router_3057_critical_256.png">
              <a:extLst>
                <a:ext uri="{FF2B5EF4-FFF2-40B4-BE49-F238E27FC236}">
                  <a16:creationId xmlns:a16="http://schemas.microsoft.com/office/drawing/2014/main" id="{A4B08260-FA92-F3E7-FEDF-DE7404B3E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218" y="3241803"/>
              <a:ext cx="661876" cy="374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EA038F8-9905-B280-92C3-B38945C30EC3}"/>
                </a:ext>
              </a:extLst>
            </p:cNvPr>
            <p:cNvSpPr txBox="1"/>
            <p:nvPr/>
          </p:nvSpPr>
          <p:spPr>
            <a:xfrm>
              <a:off x="8028830" y="3418191"/>
              <a:ext cx="814647" cy="19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HOU-COR1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EA0370C-13F1-D850-2227-97ABA43A2980}"/>
              </a:ext>
            </a:extLst>
          </p:cNvPr>
          <p:cNvGrpSpPr/>
          <p:nvPr/>
        </p:nvGrpSpPr>
        <p:grpSpPr>
          <a:xfrm>
            <a:off x="6382202" y="827828"/>
            <a:ext cx="1254659" cy="604275"/>
            <a:chOff x="8046218" y="3241803"/>
            <a:chExt cx="825591" cy="374394"/>
          </a:xfrm>
        </p:grpSpPr>
        <p:pic>
          <p:nvPicPr>
            <p:cNvPr id="206" name="Picture 3" descr="C:\Users\ecoffey\AppData\Local\Temp\Rar$DRa0.583\Cisco Icons November\30067_Device_router_3057\Png_256\30067_Device_router_3057_critical_256.png">
              <a:extLst>
                <a:ext uri="{FF2B5EF4-FFF2-40B4-BE49-F238E27FC236}">
                  <a16:creationId xmlns:a16="http://schemas.microsoft.com/office/drawing/2014/main" id="{76D5C76F-2EFF-FC9F-2A1E-AA102A06B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218" y="3241803"/>
              <a:ext cx="661876" cy="374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6C52B12-7662-9EFB-5E9B-3084EDBC69FD}"/>
                </a:ext>
              </a:extLst>
            </p:cNvPr>
            <p:cNvSpPr txBox="1"/>
            <p:nvPr/>
          </p:nvSpPr>
          <p:spPr>
            <a:xfrm>
              <a:off x="8057162" y="3418542"/>
              <a:ext cx="814647" cy="19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HOU-COR2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833E066-E741-0C39-B4EA-2E799D300D87}"/>
              </a:ext>
            </a:extLst>
          </p:cNvPr>
          <p:cNvGrpSpPr/>
          <p:nvPr/>
        </p:nvGrpSpPr>
        <p:grpSpPr>
          <a:xfrm>
            <a:off x="2889279" y="3279425"/>
            <a:ext cx="1249753" cy="423688"/>
            <a:chOff x="7840236" y="4494052"/>
            <a:chExt cx="822363" cy="262507"/>
          </a:xfrm>
        </p:grpSpPr>
        <p:pic>
          <p:nvPicPr>
            <p:cNvPr id="4" name="Picture 3" descr="C:\Users\ecoffey\AppData\Local\Temp\Rar$DRa0.200\Cisco Icons November\30080_Device_switch_3062\Png_256\30080_Device_switch_3062_critical_256.png">
              <a:extLst>
                <a:ext uri="{FF2B5EF4-FFF2-40B4-BE49-F238E27FC236}">
                  <a16:creationId xmlns:a16="http://schemas.microsoft.com/office/drawing/2014/main" id="{F5A28523-7890-4AC9-289D-A7A462F8A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36" y="4494052"/>
              <a:ext cx="661876" cy="23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093B8C1-DA20-74C6-0882-CB6272F09E53}"/>
                </a:ext>
              </a:extLst>
            </p:cNvPr>
            <p:cNvSpPr txBox="1"/>
            <p:nvPr/>
          </p:nvSpPr>
          <p:spPr>
            <a:xfrm>
              <a:off x="7847952" y="4565868"/>
              <a:ext cx="814647" cy="19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HOU-ACC1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A601E6-F81C-92E8-AC20-7430656343E9}"/>
              </a:ext>
            </a:extLst>
          </p:cNvPr>
          <p:cNvGrpSpPr/>
          <p:nvPr/>
        </p:nvGrpSpPr>
        <p:grpSpPr>
          <a:xfrm>
            <a:off x="5384179" y="3283355"/>
            <a:ext cx="1265737" cy="414273"/>
            <a:chOff x="7840233" y="4494048"/>
            <a:chExt cx="832881" cy="256673"/>
          </a:xfrm>
        </p:grpSpPr>
        <p:pic>
          <p:nvPicPr>
            <p:cNvPr id="216" name="Picture 215" descr="C:\Users\ecoffey\AppData\Local\Temp\Rar$DRa0.200\Cisco Icons November\30080_Device_switch_3062\Png_256\30080_Device_switch_3062_critical_256.png">
              <a:extLst>
                <a:ext uri="{FF2B5EF4-FFF2-40B4-BE49-F238E27FC236}">
                  <a16:creationId xmlns:a16="http://schemas.microsoft.com/office/drawing/2014/main" id="{D11206F6-5CB1-C443-AD27-AA0A030CE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33" y="4494048"/>
              <a:ext cx="661875" cy="23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5AED956-9D78-190D-4A57-1944717C405D}"/>
                </a:ext>
              </a:extLst>
            </p:cNvPr>
            <p:cNvSpPr txBox="1"/>
            <p:nvPr/>
          </p:nvSpPr>
          <p:spPr>
            <a:xfrm>
              <a:off x="7858467" y="4560030"/>
              <a:ext cx="814647" cy="19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HOU-ACC2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C3FCEDA-3833-23FC-7263-7C8E4BD7EAD9}"/>
              </a:ext>
            </a:extLst>
          </p:cNvPr>
          <p:cNvGrpSpPr/>
          <p:nvPr/>
        </p:nvGrpSpPr>
        <p:grpSpPr>
          <a:xfrm>
            <a:off x="7617105" y="3235300"/>
            <a:ext cx="1267740" cy="419482"/>
            <a:chOff x="7840236" y="4494052"/>
            <a:chExt cx="834199" cy="259901"/>
          </a:xfrm>
        </p:grpSpPr>
        <p:pic>
          <p:nvPicPr>
            <p:cNvPr id="219" name="Picture 218" descr="C:\Users\ecoffey\AppData\Local\Temp\Rar$DRa0.200\Cisco Icons November\30080_Device_switch_3062\Png_256\30080_Device_switch_3062_critical_256.png">
              <a:extLst>
                <a:ext uri="{FF2B5EF4-FFF2-40B4-BE49-F238E27FC236}">
                  <a16:creationId xmlns:a16="http://schemas.microsoft.com/office/drawing/2014/main" id="{28EEAA48-9D7D-E2E8-2A2E-7920E7CBB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36" y="4494052"/>
              <a:ext cx="661876" cy="23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C23D36B-9237-D6B0-CE8A-C2B41CD44886}"/>
                </a:ext>
              </a:extLst>
            </p:cNvPr>
            <p:cNvSpPr txBox="1"/>
            <p:nvPr/>
          </p:nvSpPr>
          <p:spPr>
            <a:xfrm>
              <a:off x="7859788" y="4563262"/>
              <a:ext cx="814647" cy="19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HOU-ACC3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4FDDDD2-F250-2227-0926-2C80D853BFA4}"/>
              </a:ext>
            </a:extLst>
          </p:cNvPr>
          <p:cNvGrpSpPr/>
          <p:nvPr/>
        </p:nvGrpSpPr>
        <p:grpSpPr>
          <a:xfrm>
            <a:off x="2939793" y="4855190"/>
            <a:ext cx="1005859" cy="905530"/>
            <a:chOff x="8160464" y="5581461"/>
            <a:chExt cx="661876" cy="561044"/>
          </a:xfrm>
        </p:grpSpPr>
        <p:pic>
          <p:nvPicPr>
            <p:cNvPr id="6" name="Picture 3" descr="C:\Users\ecoffey\AppData\Local\Temp\Rar$DRa0.449\Cisco Icons November\30088_Device_terminal_3046\Png_256\30088_Device_terminal_3046_critical_256.png">
              <a:extLst>
                <a:ext uri="{FF2B5EF4-FFF2-40B4-BE49-F238E27FC236}">
                  <a16:creationId xmlns:a16="http://schemas.microsoft.com/office/drawing/2014/main" id="{D15B024A-1E01-F408-8507-F835C76D3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64" y="5581461"/>
              <a:ext cx="661876" cy="56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2FD81E2-0F33-E147-2AA7-432E9B97ECDE}"/>
                </a:ext>
              </a:extLst>
            </p:cNvPr>
            <p:cNvSpPr txBox="1"/>
            <p:nvPr/>
          </p:nvSpPr>
          <p:spPr>
            <a:xfrm>
              <a:off x="8252978" y="5677003"/>
              <a:ext cx="476847" cy="228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PC-1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C1867E2-7083-2BD0-857E-A32AF99D1C2C}"/>
              </a:ext>
            </a:extLst>
          </p:cNvPr>
          <p:cNvGrpSpPr/>
          <p:nvPr/>
        </p:nvGrpSpPr>
        <p:grpSpPr>
          <a:xfrm>
            <a:off x="5449321" y="4839384"/>
            <a:ext cx="1005859" cy="905530"/>
            <a:chOff x="8160464" y="5581461"/>
            <a:chExt cx="661876" cy="561044"/>
          </a:xfrm>
        </p:grpSpPr>
        <p:pic>
          <p:nvPicPr>
            <p:cNvPr id="226" name="Picture 3" descr="C:\Users\ecoffey\AppData\Local\Temp\Rar$DRa0.449\Cisco Icons November\30088_Device_terminal_3046\Png_256\30088_Device_terminal_3046_critical_256.png">
              <a:extLst>
                <a:ext uri="{FF2B5EF4-FFF2-40B4-BE49-F238E27FC236}">
                  <a16:creationId xmlns:a16="http://schemas.microsoft.com/office/drawing/2014/main" id="{61098D3C-7A91-0A73-552F-C299F1F0D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64" y="5581461"/>
              <a:ext cx="661876" cy="56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48A21C5-B13E-CBD4-43C4-3D1A286569DE}"/>
                </a:ext>
              </a:extLst>
            </p:cNvPr>
            <p:cNvSpPr txBox="1"/>
            <p:nvPr/>
          </p:nvSpPr>
          <p:spPr>
            <a:xfrm>
              <a:off x="8252978" y="5677003"/>
              <a:ext cx="476847" cy="228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PC-2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ED72ABD-09C3-2E3F-A667-93FE0BA3CDAC}"/>
              </a:ext>
            </a:extLst>
          </p:cNvPr>
          <p:cNvGrpSpPr/>
          <p:nvPr/>
        </p:nvGrpSpPr>
        <p:grpSpPr>
          <a:xfrm>
            <a:off x="7733192" y="4855190"/>
            <a:ext cx="1005859" cy="905530"/>
            <a:chOff x="8160464" y="5581461"/>
            <a:chExt cx="661876" cy="561044"/>
          </a:xfrm>
        </p:grpSpPr>
        <p:pic>
          <p:nvPicPr>
            <p:cNvPr id="229" name="Picture 3" descr="C:\Users\ecoffey\AppData\Local\Temp\Rar$DRa0.449\Cisco Icons November\30088_Device_terminal_3046\Png_256\30088_Device_terminal_3046_critical_256.png">
              <a:extLst>
                <a:ext uri="{FF2B5EF4-FFF2-40B4-BE49-F238E27FC236}">
                  <a16:creationId xmlns:a16="http://schemas.microsoft.com/office/drawing/2014/main" id="{75EB54EA-2D7C-31AB-0566-9DE8787769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64" y="5581461"/>
              <a:ext cx="661876" cy="561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83597DC-8D6E-50F1-B027-09D180DBD469}"/>
                </a:ext>
              </a:extLst>
            </p:cNvPr>
            <p:cNvSpPr txBox="1"/>
            <p:nvPr/>
          </p:nvSpPr>
          <p:spPr>
            <a:xfrm>
              <a:off x="8252978" y="5677003"/>
              <a:ext cx="476847" cy="228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PC-3</a:t>
              </a: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C787C992-A99D-38A8-7003-AABEE104D01F}"/>
              </a:ext>
            </a:extLst>
          </p:cNvPr>
          <p:cNvSpPr txBox="1"/>
          <p:nvPr/>
        </p:nvSpPr>
        <p:spPr>
          <a:xfrm>
            <a:off x="2514130" y="302161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1/1/1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C77CC88-7AFD-8854-3190-C227FA67E23A}"/>
              </a:ext>
            </a:extLst>
          </p:cNvPr>
          <p:cNvSpPr txBox="1"/>
          <p:nvPr/>
        </p:nvSpPr>
        <p:spPr>
          <a:xfrm>
            <a:off x="4968319" y="3029438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1/1/1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F15CF4A-99CA-80C4-608F-41C4FBD1FA6F}"/>
              </a:ext>
            </a:extLst>
          </p:cNvPr>
          <p:cNvSpPr txBox="1"/>
          <p:nvPr/>
        </p:nvSpPr>
        <p:spPr>
          <a:xfrm>
            <a:off x="6989895" y="3167404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1/1/1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1F6322F-21DB-57A0-AD1D-DCF982540A2B}"/>
              </a:ext>
            </a:extLst>
          </p:cNvPr>
          <p:cNvSpPr txBox="1"/>
          <p:nvPr/>
        </p:nvSpPr>
        <p:spPr>
          <a:xfrm>
            <a:off x="3831375" y="3134212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1/1/2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539F3BC-23D6-8BBF-100F-31965AC5DBBF}"/>
              </a:ext>
            </a:extLst>
          </p:cNvPr>
          <p:cNvSpPr txBox="1"/>
          <p:nvPr/>
        </p:nvSpPr>
        <p:spPr>
          <a:xfrm>
            <a:off x="6127272" y="3044919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1/1/2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60D44DE-7648-5B3B-CEA6-D35E2B90AEA4}"/>
              </a:ext>
            </a:extLst>
          </p:cNvPr>
          <p:cNvSpPr txBox="1"/>
          <p:nvPr/>
        </p:nvSpPr>
        <p:spPr>
          <a:xfrm>
            <a:off x="8265831" y="2965013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1/1/2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D4E6D1-C039-2B49-5ECD-EEA4FD4F2B2A}"/>
              </a:ext>
            </a:extLst>
          </p:cNvPr>
          <p:cNvSpPr txBox="1"/>
          <p:nvPr/>
        </p:nvSpPr>
        <p:spPr>
          <a:xfrm>
            <a:off x="3388243" y="137105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0/0/0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7278320-D6BB-FB8E-4F41-3356AA73EAD0}"/>
              </a:ext>
            </a:extLst>
          </p:cNvPr>
          <p:cNvSpPr txBox="1"/>
          <p:nvPr/>
        </p:nvSpPr>
        <p:spPr>
          <a:xfrm rot="19434572">
            <a:off x="5765241" y="1274389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0/0/0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6C7BEB6-67AB-DDE0-DFFF-340084D2EC15}"/>
              </a:ext>
            </a:extLst>
          </p:cNvPr>
          <p:cNvSpPr txBox="1"/>
          <p:nvPr/>
        </p:nvSpPr>
        <p:spPr>
          <a:xfrm rot="3361295">
            <a:off x="4359172" y="155186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0/1/0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A8120A1-C085-F969-A435-2CF83A50A54B}"/>
              </a:ext>
            </a:extLst>
          </p:cNvPr>
          <p:cNvSpPr txBox="1"/>
          <p:nvPr/>
        </p:nvSpPr>
        <p:spPr>
          <a:xfrm rot="1887725">
            <a:off x="4763237" y="135934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0/2/0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F718885-BC22-12CE-15A9-8FE1486B457A}"/>
              </a:ext>
            </a:extLst>
          </p:cNvPr>
          <p:cNvSpPr txBox="1"/>
          <p:nvPr/>
        </p:nvSpPr>
        <p:spPr>
          <a:xfrm rot="17679210">
            <a:off x="6342052" y="1551322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0/1/0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14E98EF-41C6-2ED7-4194-F98523962CCF}"/>
              </a:ext>
            </a:extLst>
          </p:cNvPr>
          <p:cNvSpPr txBox="1"/>
          <p:nvPr/>
        </p:nvSpPr>
        <p:spPr>
          <a:xfrm rot="3479767">
            <a:off x="7146346" y="1445892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0/2/0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466536F-000E-4EA3-7DEC-C611E3357BFD}"/>
              </a:ext>
            </a:extLst>
          </p:cNvPr>
          <p:cNvSpPr txBox="1"/>
          <p:nvPr/>
        </p:nvSpPr>
        <p:spPr>
          <a:xfrm>
            <a:off x="2570662" y="3679339"/>
            <a:ext cx="7088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1/0/10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97961199-FB00-2255-A27C-A0DF8BF88DCE}"/>
              </a:ext>
            </a:extLst>
          </p:cNvPr>
          <p:cNvSpPr txBox="1"/>
          <p:nvPr/>
        </p:nvSpPr>
        <p:spPr>
          <a:xfrm>
            <a:off x="4980597" y="3687096"/>
            <a:ext cx="7088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1/0/10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B082B91-6F8C-8E37-B157-3D737AFA9D8A}"/>
              </a:ext>
            </a:extLst>
          </p:cNvPr>
          <p:cNvSpPr txBox="1"/>
          <p:nvPr/>
        </p:nvSpPr>
        <p:spPr>
          <a:xfrm>
            <a:off x="7390532" y="3694853"/>
            <a:ext cx="7088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Gi 1/0/10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55679-B5BA-A91F-5ED6-CB99013C24EF}"/>
              </a:ext>
            </a:extLst>
          </p:cNvPr>
          <p:cNvSpPr txBox="1"/>
          <p:nvPr/>
        </p:nvSpPr>
        <p:spPr>
          <a:xfrm>
            <a:off x="4863478" y="31721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Houston</a:t>
            </a:r>
          </a:p>
          <a:p>
            <a:r>
              <a:rPr lang="en-US" dirty="0"/>
              <a:t>172.16.8.0/22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012B5-D919-A574-4EDB-34B2598855AC}"/>
              </a:ext>
            </a:extLst>
          </p:cNvPr>
          <p:cNvSpPr txBox="1"/>
          <p:nvPr/>
        </p:nvSpPr>
        <p:spPr>
          <a:xfrm>
            <a:off x="2376403" y="4050727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VLAN8</a:t>
            </a:r>
          </a:p>
          <a:p>
            <a:r>
              <a:rPr lang="en-US" sz="1200" dirty="0"/>
              <a:t>172.16.8.0/24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6E0F24-8E62-4FCE-47B1-7F5EFD62420C}"/>
              </a:ext>
            </a:extLst>
          </p:cNvPr>
          <p:cNvSpPr txBox="1"/>
          <p:nvPr/>
        </p:nvSpPr>
        <p:spPr>
          <a:xfrm>
            <a:off x="4775714" y="4050727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VLAN9</a:t>
            </a:r>
          </a:p>
          <a:p>
            <a:r>
              <a:rPr lang="en-US" sz="1200" dirty="0"/>
              <a:t>172.16.9.0/24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8BAC45-C5E5-6414-8BB9-5B37A6E98D86}"/>
              </a:ext>
            </a:extLst>
          </p:cNvPr>
          <p:cNvSpPr txBox="1"/>
          <p:nvPr/>
        </p:nvSpPr>
        <p:spPr>
          <a:xfrm>
            <a:off x="7017844" y="4024153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VLAN10</a:t>
            </a:r>
          </a:p>
          <a:p>
            <a:r>
              <a:rPr lang="en-US" sz="1200" dirty="0"/>
              <a:t>172.16.10.0/24</a:t>
            </a:r>
          </a:p>
        </p:txBody>
      </p:sp>
    </p:spTree>
    <p:extLst>
      <p:ext uri="{BB962C8B-B14F-4D97-AF65-F5344CB8AC3E}">
        <p14:creationId xmlns:p14="http://schemas.microsoft.com/office/powerpoint/2010/main" val="400331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412</Words>
  <Application>Microsoft Office PowerPoint</Application>
  <PresentationFormat>Widescreen</PresentationFormat>
  <Paragraphs>276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Patrick Evans</cp:lastModifiedBy>
  <cp:revision>5</cp:revision>
  <dcterms:created xsi:type="dcterms:W3CDTF">2022-07-04T12:59:42Z</dcterms:created>
  <dcterms:modified xsi:type="dcterms:W3CDTF">2024-06-10T22:06:37Z</dcterms:modified>
</cp:coreProperties>
</file>