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7" r:id="rId4"/>
    <p:sldId id="268" r:id="rId5"/>
    <p:sldId id="261" r:id="rId6"/>
    <p:sldId id="258" r:id="rId7"/>
    <p:sldId id="259" r:id="rId8"/>
    <p:sldId id="270" r:id="rId9"/>
    <p:sldId id="273" r:id="rId10"/>
    <p:sldId id="260" r:id="rId11"/>
    <p:sldId id="262" r:id="rId12"/>
    <p:sldId id="271" r:id="rId13"/>
    <p:sldId id="269" r:id="rId14"/>
    <p:sldId id="272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3970" autoAdjust="0"/>
  </p:normalViewPr>
  <p:slideViewPr>
    <p:cSldViewPr snapToGrid="0">
      <p:cViewPr>
        <p:scale>
          <a:sx n="75" d="100"/>
          <a:sy n="75" d="100"/>
        </p:scale>
        <p:origin x="67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D7B717-1A30-43F8-9EBA-77B4B67779F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6CABFAC-9086-4B4F-9BE6-F65921D97CDF}">
      <dgm:prSet phldrT="[Texte]"/>
      <dgm:spPr/>
      <dgm:t>
        <a:bodyPr/>
        <a:lstStyle/>
        <a:p>
          <a:r>
            <a:rPr lang="fr-FR" dirty="0"/>
            <a:t>Création de Compte</a:t>
          </a:r>
        </a:p>
      </dgm:t>
    </dgm:pt>
    <dgm:pt modelId="{8ECA1ECA-1C90-40A6-9BDE-A1D177F19377}" type="parTrans" cxnId="{5C206CCC-3FF8-4717-946A-096CDCAB613A}">
      <dgm:prSet/>
      <dgm:spPr/>
      <dgm:t>
        <a:bodyPr/>
        <a:lstStyle/>
        <a:p>
          <a:endParaRPr lang="fr-FR"/>
        </a:p>
      </dgm:t>
    </dgm:pt>
    <dgm:pt modelId="{40C26594-FC72-4DDC-B103-B597D447D443}" type="sibTrans" cxnId="{5C206CCC-3FF8-4717-946A-096CDCAB613A}">
      <dgm:prSet/>
      <dgm:spPr/>
      <dgm:t>
        <a:bodyPr/>
        <a:lstStyle/>
        <a:p>
          <a:endParaRPr lang="fr-FR"/>
        </a:p>
      </dgm:t>
    </dgm:pt>
    <dgm:pt modelId="{7CB85F30-F528-432C-A129-67679EC640E9}">
      <dgm:prSet phldrT="[Texte]"/>
      <dgm:spPr/>
      <dgm:t>
        <a:bodyPr/>
        <a:lstStyle/>
        <a:p>
          <a:r>
            <a:rPr lang="fr-FR" dirty="0"/>
            <a:t>Authentification</a:t>
          </a:r>
        </a:p>
      </dgm:t>
    </dgm:pt>
    <dgm:pt modelId="{4F7411AC-3183-4005-B7AE-73C2BCEE8130}" type="parTrans" cxnId="{7210C8F5-C672-4AA3-A2EC-180651301CA9}">
      <dgm:prSet/>
      <dgm:spPr/>
      <dgm:t>
        <a:bodyPr/>
        <a:lstStyle/>
        <a:p>
          <a:endParaRPr lang="fr-FR"/>
        </a:p>
      </dgm:t>
    </dgm:pt>
    <dgm:pt modelId="{93836932-7CDF-4D63-ACD3-1EB8B3926457}" type="sibTrans" cxnId="{7210C8F5-C672-4AA3-A2EC-180651301CA9}">
      <dgm:prSet/>
      <dgm:spPr/>
      <dgm:t>
        <a:bodyPr/>
        <a:lstStyle/>
        <a:p>
          <a:endParaRPr lang="fr-FR"/>
        </a:p>
      </dgm:t>
    </dgm:pt>
    <dgm:pt modelId="{4601087C-BD3E-4518-A3D8-2ADF833DA555}">
      <dgm:prSet phldrT="[Texte]"/>
      <dgm:spPr/>
      <dgm:t>
        <a:bodyPr/>
        <a:lstStyle/>
        <a:p>
          <a:r>
            <a:rPr lang="fr-FR" dirty="0"/>
            <a:t>Tableau de bord des parties</a:t>
          </a:r>
        </a:p>
      </dgm:t>
    </dgm:pt>
    <dgm:pt modelId="{7B6C5E21-BD40-4514-A4F7-78D9CD87CF2A}" type="parTrans" cxnId="{7D5E4331-1951-449F-8F6E-EBB7FE47DA1F}">
      <dgm:prSet/>
      <dgm:spPr/>
      <dgm:t>
        <a:bodyPr/>
        <a:lstStyle/>
        <a:p>
          <a:endParaRPr lang="fr-FR"/>
        </a:p>
      </dgm:t>
    </dgm:pt>
    <dgm:pt modelId="{49F0ECD4-5C4F-44F3-A2F0-90A11B78E3B6}" type="sibTrans" cxnId="{7D5E4331-1951-449F-8F6E-EBB7FE47DA1F}">
      <dgm:prSet/>
      <dgm:spPr/>
      <dgm:t>
        <a:bodyPr/>
        <a:lstStyle/>
        <a:p>
          <a:endParaRPr lang="fr-FR"/>
        </a:p>
      </dgm:t>
    </dgm:pt>
    <dgm:pt modelId="{0A575AA4-66C1-49DA-96C5-623F3991FB49}">
      <dgm:prSet phldrT="[Texte]"/>
      <dgm:spPr/>
      <dgm:t>
        <a:bodyPr/>
        <a:lstStyle/>
        <a:p>
          <a:r>
            <a:rPr lang="fr-FR" dirty="0"/>
            <a:t>Création de parties</a:t>
          </a:r>
        </a:p>
      </dgm:t>
    </dgm:pt>
    <dgm:pt modelId="{BFBB3AA1-302F-41F2-A6E5-6D18AEA0C484}" type="parTrans" cxnId="{2910355A-25ED-406E-847A-DFDAE401B4B9}">
      <dgm:prSet/>
      <dgm:spPr/>
      <dgm:t>
        <a:bodyPr/>
        <a:lstStyle/>
        <a:p>
          <a:endParaRPr lang="fr-FR"/>
        </a:p>
      </dgm:t>
    </dgm:pt>
    <dgm:pt modelId="{BA8754FC-1F95-42E1-9074-70EDC63F2B70}" type="sibTrans" cxnId="{2910355A-25ED-406E-847A-DFDAE401B4B9}">
      <dgm:prSet/>
      <dgm:spPr/>
      <dgm:t>
        <a:bodyPr/>
        <a:lstStyle/>
        <a:p>
          <a:endParaRPr lang="fr-FR"/>
        </a:p>
      </dgm:t>
    </dgm:pt>
    <dgm:pt modelId="{DB95C6F4-B558-44B9-BD94-3ABEC71A4885}">
      <dgm:prSet phldrT="[Texte]"/>
      <dgm:spPr/>
      <dgm:t>
        <a:bodyPr/>
        <a:lstStyle/>
        <a:p>
          <a:r>
            <a:rPr lang="fr-FR" dirty="0"/>
            <a:t>Jeu interactif</a:t>
          </a:r>
        </a:p>
      </dgm:t>
    </dgm:pt>
    <dgm:pt modelId="{54C7A949-27A7-42FA-BE3F-FEF080E7A0EC}" type="parTrans" cxnId="{A0055D4A-2358-4E47-B0AD-13FBA5A60663}">
      <dgm:prSet/>
      <dgm:spPr/>
      <dgm:t>
        <a:bodyPr/>
        <a:lstStyle/>
        <a:p>
          <a:endParaRPr lang="fr-FR"/>
        </a:p>
      </dgm:t>
    </dgm:pt>
    <dgm:pt modelId="{7EAEEBFB-39B6-49B2-B58B-040B843B9F8F}" type="sibTrans" cxnId="{A0055D4A-2358-4E47-B0AD-13FBA5A60663}">
      <dgm:prSet/>
      <dgm:spPr/>
      <dgm:t>
        <a:bodyPr/>
        <a:lstStyle/>
        <a:p>
          <a:endParaRPr lang="fr-FR"/>
        </a:p>
      </dgm:t>
    </dgm:pt>
    <dgm:pt modelId="{EC1ABF31-95E0-45F1-A474-189EE3765755}">
      <dgm:prSet phldrT="[Texte]"/>
      <dgm:spPr/>
      <dgm:t>
        <a:bodyPr/>
        <a:lstStyle/>
        <a:p>
          <a:r>
            <a:rPr lang="fr-FR" dirty="0"/>
            <a:t>Sauvegarder</a:t>
          </a:r>
        </a:p>
      </dgm:t>
    </dgm:pt>
    <dgm:pt modelId="{C848709F-1F6A-424D-B734-53C6E2A5E93D}" type="parTrans" cxnId="{A800E5B9-9CAE-4AF5-8F63-72B2AC070E67}">
      <dgm:prSet/>
      <dgm:spPr/>
      <dgm:t>
        <a:bodyPr/>
        <a:lstStyle/>
        <a:p>
          <a:endParaRPr lang="fr-FR"/>
        </a:p>
      </dgm:t>
    </dgm:pt>
    <dgm:pt modelId="{9B597314-956D-4885-8F2F-A0E25EAB98FD}" type="sibTrans" cxnId="{A800E5B9-9CAE-4AF5-8F63-72B2AC070E67}">
      <dgm:prSet/>
      <dgm:spPr/>
      <dgm:t>
        <a:bodyPr/>
        <a:lstStyle/>
        <a:p>
          <a:endParaRPr lang="fr-FR"/>
        </a:p>
      </dgm:t>
    </dgm:pt>
    <dgm:pt modelId="{BCE7F6BD-8349-4908-99AF-D341D79479C3}">
      <dgm:prSet phldrT="[Texte]"/>
      <dgm:spPr/>
      <dgm:t>
        <a:bodyPr/>
        <a:lstStyle/>
        <a:p>
          <a:r>
            <a:rPr lang="fr-FR" dirty="0"/>
            <a:t>Charger</a:t>
          </a:r>
        </a:p>
      </dgm:t>
    </dgm:pt>
    <dgm:pt modelId="{0A470991-7CC3-416D-8DAE-EAC6890058B1}" type="parTrans" cxnId="{622ADF10-77D7-4002-9ABA-9EEA4C275F58}">
      <dgm:prSet/>
      <dgm:spPr/>
      <dgm:t>
        <a:bodyPr/>
        <a:lstStyle/>
        <a:p>
          <a:endParaRPr lang="fr-FR"/>
        </a:p>
      </dgm:t>
    </dgm:pt>
    <dgm:pt modelId="{A24C41C5-8053-4412-A9EE-1652261A7D8A}" type="sibTrans" cxnId="{622ADF10-77D7-4002-9ABA-9EEA4C275F58}">
      <dgm:prSet/>
      <dgm:spPr/>
      <dgm:t>
        <a:bodyPr/>
        <a:lstStyle/>
        <a:p>
          <a:endParaRPr lang="fr-FR"/>
        </a:p>
      </dgm:t>
    </dgm:pt>
    <dgm:pt modelId="{819F19CC-6F52-4930-BE0F-99A0FE9B9292}">
      <dgm:prSet phldrT="[Texte]"/>
      <dgm:spPr/>
      <dgm:t>
        <a:bodyPr/>
        <a:lstStyle/>
        <a:p>
          <a:r>
            <a:rPr lang="fr-FR" dirty="0"/>
            <a:t>Déconnexion </a:t>
          </a:r>
        </a:p>
      </dgm:t>
    </dgm:pt>
    <dgm:pt modelId="{35F81374-C6F8-4CAD-A15F-C269C1F2909B}" type="parTrans" cxnId="{3E06A67B-1D81-4900-B090-9EFC5C70D397}">
      <dgm:prSet/>
      <dgm:spPr/>
      <dgm:t>
        <a:bodyPr/>
        <a:lstStyle/>
        <a:p>
          <a:endParaRPr lang="fr-FR"/>
        </a:p>
      </dgm:t>
    </dgm:pt>
    <dgm:pt modelId="{6B2ECB44-F6F2-44DE-AA73-ED746F5859A7}" type="sibTrans" cxnId="{3E06A67B-1D81-4900-B090-9EFC5C70D397}">
      <dgm:prSet/>
      <dgm:spPr/>
      <dgm:t>
        <a:bodyPr/>
        <a:lstStyle/>
        <a:p>
          <a:endParaRPr lang="fr-FR"/>
        </a:p>
      </dgm:t>
    </dgm:pt>
    <dgm:pt modelId="{95DAE474-071D-49E9-BB90-D4B14111CDDA}" type="pres">
      <dgm:prSet presAssocID="{EDD7B717-1A30-43F8-9EBA-77B4B67779FF}" presName="diagram" presStyleCnt="0">
        <dgm:presLayoutVars>
          <dgm:dir/>
          <dgm:resizeHandles val="exact"/>
        </dgm:presLayoutVars>
      </dgm:prSet>
      <dgm:spPr/>
    </dgm:pt>
    <dgm:pt modelId="{E94520D6-2FDB-48D0-B0FF-7D02B8FA56EE}" type="pres">
      <dgm:prSet presAssocID="{46CABFAC-9086-4B4F-9BE6-F65921D97CDF}" presName="node" presStyleLbl="node1" presStyleIdx="0" presStyleCnt="8">
        <dgm:presLayoutVars>
          <dgm:bulletEnabled val="1"/>
        </dgm:presLayoutVars>
      </dgm:prSet>
      <dgm:spPr/>
    </dgm:pt>
    <dgm:pt modelId="{90B77BEF-DAFC-40C6-AF45-BE92B6A8FB69}" type="pres">
      <dgm:prSet presAssocID="{40C26594-FC72-4DDC-B103-B597D447D443}" presName="sibTrans" presStyleCnt="0"/>
      <dgm:spPr/>
    </dgm:pt>
    <dgm:pt modelId="{14A58AE9-FA97-4CB1-8461-CE2D0FD6CF27}" type="pres">
      <dgm:prSet presAssocID="{7CB85F30-F528-432C-A129-67679EC640E9}" presName="node" presStyleLbl="node1" presStyleIdx="1" presStyleCnt="8">
        <dgm:presLayoutVars>
          <dgm:bulletEnabled val="1"/>
        </dgm:presLayoutVars>
      </dgm:prSet>
      <dgm:spPr/>
    </dgm:pt>
    <dgm:pt modelId="{31314162-4664-40A1-B7ED-04FAA77D2D70}" type="pres">
      <dgm:prSet presAssocID="{93836932-7CDF-4D63-ACD3-1EB8B3926457}" presName="sibTrans" presStyleCnt="0"/>
      <dgm:spPr/>
    </dgm:pt>
    <dgm:pt modelId="{0328AF42-F3C9-4DEF-8EE2-7E11CDC78EC9}" type="pres">
      <dgm:prSet presAssocID="{4601087C-BD3E-4518-A3D8-2ADF833DA555}" presName="node" presStyleLbl="node1" presStyleIdx="2" presStyleCnt="8">
        <dgm:presLayoutVars>
          <dgm:bulletEnabled val="1"/>
        </dgm:presLayoutVars>
      </dgm:prSet>
      <dgm:spPr/>
    </dgm:pt>
    <dgm:pt modelId="{51249C6F-3DAA-4C2D-B3FE-E5E45C3F29F8}" type="pres">
      <dgm:prSet presAssocID="{49F0ECD4-5C4F-44F3-A2F0-90A11B78E3B6}" presName="sibTrans" presStyleCnt="0"/>
      <dgm:spPr/>
    </dgm:pt>
    <dgm:pt modelId="{FDB16C9A-42DE-4DF5-8ACD-E1C833F11A90}" type="pres">
      <dgm:prSet presAssocID="{0A575AA4-66C1-49DA-96C5-623F3991FB49}" presName="node" presStyleLbl="node1" presStyleIdx="3" presStyleCnt="8">
        <dgm:presLayoutVars>
          <dgm:bulletEnabled val="1"/>
        </dgm:presLayoutVars>
      </dgm:prSet>
      <dgm:spPr/>
    </dgm:pt>
    <dgm:pt modelId="{35961BB7-1AC6-4ABC-A82D-935CA0A38EF3}" type="pres">
      <dgm:prSet presAssocID="{BA8754FC-1F95-42E1-9074-70EDC63F2B70}" presName="sibTrans" presStyleCnt="0"/>
      <dgm:spPr/>
    </dgm:pt>
    <dgm:pt modelId="{1B4EACB4-8220-43D0-B704-BA4D7F5DE718}" type="pres">
      <dgm:prSet presAssocID="{DB95C6F4-B558-44B9-BD94-3ABEC71A4885}" presName="node" presStyleLbl="node1" presStyleIdx="4" presStyleCnt="8">
        <dgm:presLayoutVars>
          <dgm:bulletEnabled val="1"/>
        </dgm:presLayoutVars>
      </dgm:prSet>
      <dgm:spPr/>
    </dgm:pt>
    <dgm:pt modelId="{C17C2E35-D176-49BF-BD28-391CFD141FB9}" type="pres">
      <dgm:prSet presAssocID="{7EAEEBFB-39B6-49B2-B58B-040B843B9F8F}" presName="sibTrans" presStyleCnt="0"/>
      <dgm:spPr/>
    </dgm:pt>
    <dgm:pt modelId="{3EECCADF-FE0E-4697-9CED-6874BC06B216}" type="pres">
      <dgm:prSet presAssocID="{EC1ABF31-95E0-45F1-A474-189EE3765755}" presName="node" presStyleLbl="node1" presStyleIdx="5" presStyleCnt="8">
        <dgm:presLayoutVars>
          <dgm:bulletEnabled val="1"/>
        </dgm:presLayoutVars>
      </dgm:prSet>
      <dgm:spPr/>
    </dgm:pt>
    <dgm:pt modelId="{D1B7D12A-91A0-4CAB-B41F-30C29D05ECE5}" type="pres">
      <dgm:prSet presAssocID="{9B597314-956D-4885-8F2F-A0E25EAB98FD}" presName="sibTrans" presStyleCnt="0"/>
      <dgm:spPr/>
    </dgm:pt>
    <dgm:pt modelId="{C589DB79-0B38-43F2-B766-CC3FECCF6A52}" type="pres">
      <dgm:prSet presAssocID="{BCE7F6BD-8349-4908-99AF-D341D79479C3}" presName="node" presStyleLbl="node1" presStyleIdx="6" presStyleCnt="8">
        <dgm:presLayoutVars>
          <dgm:bulletEnabled val="1"/>
        </dgm:presLayoutVars>
      </dgm:prSet>
      <dgm:spPr/>
    </dgm:pt>
    <dgm:pt modelId="{ECA6C4F4-B0AC-48BC-AE14-D5281C128E3F}" type="pres">
      <dgm:prSet presAssocID="{A24C41C5-8053-4412-A9EE-1652261A7D8A}" presName="sibTrans" presStyleCnt="0"/>
      <dgm:spPr/>
    </dgm:pt>
    <dgm:pt modelId="{DAEB344A-01B6-4F89-8807-3A0986106A49}" type="pres">
      <dgm:prSet presAssocID="{819F19CC-6F52-4930-BE0F-99A0FE9B9292}" presName="node" presStyleLbl="node1" presStyleIdx="7" presStyleCnt="8">
        <dgm:presLayoutVars>
          <dgm:bulletEnabled val="1"/>
        </dgm:presLayoutVars>
      </dgm:prSet>
      <dgm:spPr/>
    </dgm:pt>
  </dgm:ptLst>
  <dgm:cxnLst>
    <dgm:cxn modelId="{AF4F9503-1604-48BA-84DB-5BF1C1706FAE}" type="presOf" srcId="{EDD7B717-1A30-43F8-9EBA-77B4B67779FF}" destId="{95DAE474-071D-49E9-BB90-D4B14111CDDA}" srcOrd="0" destOrd="0" presId="urn:microsoft.com/office/officeart/2005/8/layout/default"/>
    <dgm:cxn modelId="{622ADF10-77D7-4002-9ABA-9EEA4C275F58}" srcId="{EDD7B717-1A30-43F8-9EBA-77B4B67779FF}" destId="{BCE7F6BD-8349-4908-99AF-D341D79479C3}" srcOrd="6" destOrd="0" parTransId="{0A470991-7CC3-416D-8DAE-EAC6890058B1}" sibTransId="{A24C41C5-8053-4412-A9EE-1652261A7D8A}"/>
    <dgm:cxn modelId="{2AD5F019-4BFA-4504-B195-26741B625F9B}" type="presOf" srcId="{BCE7F6BD-8349-4908-99AF-D341D79479C3}" destId="{C589DB79-0B38-43F2-B766-CC3FECCF6A52}" srcOrd="0" destOrd="0" presId="urn:microsoft.com/office/officeart/2005/8/layout/default"/>
    <dgm:cxn modelId="{5200FE1F-933C-4C76-B636-DB79E3EABB32}" type="presOf" srcId="{EC1ABF31-95E0-45F1-A474-189EE3765755}" destId="{3EECCADF-FE0E-4697-9CED-6874BC06B216}" srcOrd="0" destOrd="0" presId="urn:microsoft.com/office/officeart/2005/8/layout/default"/>
    <dgm:cxn modelId="{7D5E4331-1951-449F-8F6E-EBB7FE47DA1F}" srcId="{EDD7B717-1A30-43F8-9EBA-77B4B67779FF}" destId="{4601087C-BD3E-4518-A3D8-2ADF833DA555}" srcOrd="2" destOrd="0" parTransId="{7B6C5E21-BD40-4514-A4F7-78D9CD87CF2A}" sibTransId="{49F0ECD4-5C4F-44F3-A2F0-90A11B78E3B6}"/>
    <dgm:cxn modelId="{D5A37E36-CC93-477B-A2D7-F5A1815A1900}" type="presOf" srcId="{7CB85F30-F528-432C-A129-67679EC640E9}" destId="{14A58AE9-FA97-4CB1-8461-CE2D0FD6CF27}" srcOrd="0" destOrd="0" presId="urn:microsoft.com/office/officeart/2005/8/layout/default"/>
    <dgm:cxn modelId="{6C13AC45-ACB6-4FA1-9D8B-9964296BD6AE}" type="presOf" srcId="{DB95C6F4-B558-44B9-BD94-3ABEC71A4885}" destId="{1B4EACB4-8220-43D0-B704-BA4D7F5DE718}" srcOrd="0" destOrd="0" presId="urn:microsoft.com/office/officeart/2005/8/layout/default"/>
    <dgm:cxn modelId="{A0055D4A-2358-4E47-B0AD-13FBA5A60663}" srcId="{EDD7B717-1A30-43F8-9EBA-77B4B67779FF}" destId="{DB95C6F4-B558-44B9-BD94-3ABEC71A4885}" srcOrd="4" destOrd="0" parTransId="{54C7A949-27A7-42FA-BE3F-FEF080E7A0EC}" sibTransId="{7EAEEBFB-39B6-49B2-B58B-040B843B9F8F}"/>
    <dgm:cxn modelId="{08447758-A9F3-47EF-8A90-C187A8E8A596}" type="presOf" srcId="{46CABFAC-9086-4B4F-9BE6-F65921D97CDF}" destId="{E94520D6-2FDB-48D0-B0FF-7D02B8FA56EE}" srcOrd="0" destOrd="0" presId="urn:microsoft.com/office/officeart/2005/8/layout/default"/>
    <dgm:cxn modelId="{2910355A-25ED-406E-847A-DFDAE401B4B9}" srcId="{EDD7B717-1A30-43F8-9EBA-77B4B67779FF}" destId="{0A575AA4-66C1-49DA-96C5-623F3991FB49}" srcOrd="3" destOrd="0" parTransId="{BFBB3AA1-302F-41F2-A6E5-6D18AEA0C484}" sibTransId="{BA8754FC-1F95-42E1-9074-70EDC63F2B70}"/>
    <dgm:cxn modelId="{3E06A67B-1D81-4900-B090-9EFC5C70D397}" srcId="{EDD7B717-1A30-43F8-9EBA-77B4B67779FF}" destId="{819F19CC-6F52-4930-BE0F-99A0FE9B9292}" srcOrd="7" destOrd="0" parTransId="{35F81374-C6F8-4CAD-A15F-C269C1F2909B}" sibTransId="{6B2ECB44-F6F2-44DE-AA73-ED746F5859A7}"/>
    <dgm:cxn modelId="{941C2094-5D82-433C-991D-96D22E92F7F8}" type="presOf" srcId="{819F19CC-6F52-4930-BE0F-99A0FE9B9292}" destId="{DAEB344A-01B6-4F89-8807-3A0986106A49}" srcOrd="0" destOrd="0" presId="urn:microsoft.com/office/officeart/2005/8/layout/default"/>
    <dgm:cxn modelId="{FD6D0CB4-375A-43AF-8936-E7A542BE51B6}" type="presOf" srcId="{0A575AA4-66C1-49DA-96C5-623F3991FB49}" destId="{FDB16C9A-42DE-4DF5-8ACD-E1C833F11A90}" srcOrd="0" destOrd="0" presId="urn:microsoft.com/office/officeart/2005/8/layout/default"/>
    <dgm:cxn modelId="{A800E5B9-9CAE-4AF5-8F63-72B2AC070E67}" srcId="{EDD7B717-1A30-43F8-9EBA-77B4B67779FF}" destId="{EC1ABF31-95E0-45F1-A474-189EE3765755}" srcOrd="5" destOrd="0" parTransId="{C848709F-1F6A-424D-B734-53C6E2A5E93D}" sibTransId="{9B597314-956D-4885-8F2F-A0E25EAB98FD}"/>
    <dgm:cxn modelId="{5C206CCC-3FF8-4717-946A-096CDCAB613A}" srcId="{EDD7B717-1A30-43F8-9EBA-77B4B67779FF}" destId="{46CABFAC-9086-4B4F-9BE6-F65921D97CDF}" srcOrd="0" destOrd="0" parTransId="{8ECA1ECA-1C90-40A6-9BDE-A1D177F19377}" sibTransId="{40C26594-FC72-4DDC-B103-B597D447D443}"/>
    <dgm:cxn modelId="{DBAAD9F4-A8DF-4938-8045-3065728CF692}" type="presOf" srcId="{4601087C-BD3E-4518-A3D8-2ADF833DA555}" destId="{0328AF42-F3C9-4DEF-8EE2-7E11CDC78EC9}" srcOrd="0" destOrd="0" presId="urn:microsoft.com/office/officeart/2005/8/layout/default"/>
    <dgm:cxn modelId="{7210C8F5-C672-4AA3-A2EC-180651301CA9}" srcId="{EDD7B717-1A30-43F8-9EBA-77B4B67779FF}" destId="{7CB85F30-F528-432C-A129-67679EC640E9}" srcOrd="1" destOrd="0" parTransId="{4F7411AC-3183-4005-B7AE-73C2BCEE8130}" sibTransId="{93836932-7CDF-4D63-ACD3-1EB8B3926457}"/>
    <dgm:cxn modelId="{9FF48C0E-51E7-4DED-9A19-44C45084E2B8}" type="presParOf" srcId="{95DAE474-071D-49E9-BB90-D4B14111CDDA}" destId="{E94520D6-2FDB-48D0-B0FF-7D02B8FA56EE}" srcOrd="0" destOrd="0" presId="urn:microsoft.com/office/officeart/2005/8/layout/default"/>
    <dgm:cxn modelId="{2615D410-344D-408E-B31E-D29D6DA42673}" type="presParOf" srcId="{95DAE474-071D-49E9-BB90-D4B14111CDDA}" destId="{90B77BEF-DAFC-40C6-AF45-BE92B6A8FB69}" srcOrd="1" destOrd="0" presId="urn:microsoft.com/office/officeart/2005/8/layout/default"/>
    <dgm:cxn modelId="{BBE5BD60-B449-4359-85E7-EAF5DA32B7D3}" type="presParOf" srcId="{95DAE474-071D-49E9-BB90-D4B14111CDDA}" destId="{14A58AE9-FA97-4CB1-8461-CE2D0FD6CF27}" srcOrd="2" destOrd="0" presId="urn:microsoft.com/office/officeart/2005/8/layout/default"/>
    <dgm:cxn modelId="{BF7870CA-A275-498E-A18D-5CA89DB0F385}" type="presParOf" srcId="{95DAE474-071D-49E9-BB90-D4B14111CDDA}" destId="{31314162-4664-40A1-B7ED-04FAA77D2D70}" srcOrd="3" destOrd="0" presId="urn:microsoft.com/office/officeart/2005/8/layout/default"/>
    <dgm:cxn modelId="{5FC09E0F-3E55-4DE9-9C95-6518716CAF28}" type="presParOf" srcId="{95DAE474-071D-49E9-BB90-D4B14111CDDA}" destId="{0328AF42-F3C9-4DEF-8EE2-7E11CDC78EC9}" srcOrd="4" destOrd="0" presId="urn:microsoft.com/office/officeart/2005/8/layout/default"/>
    <dgm:cxn modelId="{603AB007-5AA1-4578-8142-1E083B9DE509}" type="presParOf" srcId="{95DAE474-071D-49E9-BB90-D4B14111CDDA}" destId="{51249C6F-3DAA-4C2D-B3FE-E5E45C3F29F8}" srcOrd="5" destOrd="0" presId="urn:microsoft.com/office/officeart/2005/8/layout/default"/>
    <dgm:cxn modelId="{7BDF246E-63B7-477B-959F-46A6680BEED1}" type="presParOf" srcId="{95DAE474-071D-49E9-BB90-D4B14111CDDA}" destId="{FDB16C9A-42DE-4DF5-8ACD-E1C833F11A90}" srcOrd="6" destOrd="0" presId="urn:microsoft.com/office/officeart/2005/8/layout/default"/>
    <dgm:cxn modelId="{CE76A9A0-C41E-4F63-9896-114A6143DEE6}" type="presParOf" srcId="{95DAE474-071D-49E9-BB90-D4B14111CDDA}" destId="{35961BB7-1AC6-4ABC-A82D-935CA0A38EF3}" srcOrd="7" destOrd="0" presId="urn:microsoft.com/office/officeart/2005/8/layout/default"/>
    <dgm:cxn modelId="{21FDFE1A-4A32-4311-A7D2-4374A398FAE7}" type="presParOf" srcId="{95DAE474-071D-49E9-BB90-D4B14111CDDA}" destId="{1B4EACB4-8220-43D0-B704-BA4D7F5DE718}" srcOrd="8" destOrd="0" presId="urn:microsoft.com/office/officeart/2005/8/layout/default"/>
    <dgm:cxn modelId="{CAB4EB00-7FD9-418A-93A7-A8782A6571D6}" type="presParOf" srcId="{95DAE474-071D-49E9-BB90-D4B14111CDDA}" destId="{C17C2E35-D176-49BF-BD28-391CFD141FB9}" srcOrd="9" destOrd="0" presId="urn:microsoft.com/office/officeart/2005/8/layout/default"/>
    <dgm:cxn modelId="{FB7F3319-AE2F-46AA-A5BB-CD7E33CB73FF}" type="presParOf" srcId="{95DAE474-071D-49E9-BB90-D4B14111CDDA}" destId="{3EECCADF-FE0E-4697-9CED-6874BC06B216}" srcOrd="10" destOrd="0" presId="urn:microsoft.com/office/officeart/2005/8/layout/default"/>
    <dgm:cxn modelId="{37EA11BD-5EEC-481B-81F7-7AB3933FBE9F}" type="presParOf" srcId="{95DAE474-071D-49E9-BB90-D4B14111CDDA}" destId="{D1B7D12A-91A0-4CAB-B41F-30C29D05ECE5}" srcOrd="11" destOrd="0" presId="urn:microsoft.com/office/officeart/2005/8/layout/default"/>
    <dgm:cxn modelId="{A27CB6DC-0D79-4F32-9942-D458EA643E70}" type="presParOf" srcId="{95DAE474-071D-49E9-BB90-D4B14111CDDA}" destId="{C589DB79-0B38-43F2-B766-CC3FECCF6A52}" srcOrd="12" destOrd="0" presId="urn:microsoft.com/office/officeart/2005/8/layout/default"/>
    <dgm:cxn modelId="{3381DAF1-5F4E-4D5A-8AF3-E66F65E26575}" type="presParOf" srcId="{95DAE474-071D-49E9-BB90-D4B14111CDDA}" destId="{ECA6C4F4-B0AC-48BC-AE14-D5281C128E3F}" srcOrd="13" destOrd="0" presId="urn:microsoft.com/office/officeart/2005/8/layout/default"/>
    <dgm:cxn modelId="{DF6F4107-73A0-4596-BDAC-767F744680D0}" type="presParOf" srcId="{95DAE474-071D-49E9-BB90-D4B14111CDDA}" destId="{DAEB344A-01B6-4F89-8807-3A0986106A49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4520D6-2FDB-48D0-B0FF-7D02B8FA56EE}">
      <dsp:nvSpPr>
        <dsp:cNvPr id="0" name=""/>
        <dsp:cNvSpPr/>
      </dsp:nvSpPr>
      <dsp:spPr>
        <a:xfrm>
          <a:off x="0" y="169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Création de Compte</a:t>
          </a:r>
        </a:p>
      </dsp:txBody>
      <dsp:txXfrm>
        <a:off x="0" y="169333"/>
        <a:ext cx="2539999" cy="1524000"/>
      </dsp:txXfrm>
    </dsp:sp>
    <dsp:sp modelId="{14A58AE9-FA97-4CB1-8461-CE2D0FD6CF27}">
      <dsp:nvSpPr>
        <dsp:cNvPr id="0" name=""/>
        <dsp:cNvSpPr/>
      </dsp:nvSpPr>
      <dsp:spPr>
        <a:xfrm>
          <a:off x="2794000" y="169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Authentification</a:t>
          </a:r>
        </a:p>
      </dsp:txBody>
      <dsp:txXfrm>
        <a:off x="2794000" y="169333"/>
        <a:ext cx="2539999" cy="1524000"/>
      </dsp:txXfrm>
    </dsp:sp>
    <dsp:sp modelId="{0328AF42-F3C9-4DEF-8EE2-7E11CDC78EC9}">
      <dsp:nvSpPr>
        <dsp:cNvPr id="0" name=""/>
        <dsp:cNvSpPr/>
      </dsp:nvSpPr>
      <dsp:spPr>
        <a:xfrm>
          <a:off x="5587999" y="169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Tableau de bord des parties</a:t>
          </a:r>
        </a:p>
      </dsp:txBody>
      <dsp:txXfrm>
        <a:off x="5587999" y="169333"/>
        <a:ext cx="2539999" cy="1524000"/>
      </dsp:txXfrm>
    </dsp:sp>
    <dsp:sp modelId="{FDB16C9A-42DE-4DF5-8ACD-E1C833F11A90}">
      <dsp:nvSpPr>
        <dsp:cNvPr id="0" name=""/>
        <dsp:cNvSpPr/>
      </dsp:nvSpPr>
      <dsp:spPr>
        <a:xfrm>
          <a:off x="0" y="1947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Création de parties</a:t>
          </a:r>
        </a:p>
      </dsp:txBody>
      <dsp:txXfrm>
        <a:off x="0" y="1947333"/>
        <a:ext cx="2539999" cy="1524000"/>
      </dsp:txXfrm>
    </dsp:sp>
    <dsp:sp modelId="{1B4EACB4-8220-43D0-B704-BA4D7F5DE718}">
      <dsp:nvSpPr>
        <dsp:cNvPr id="0" name=""/>
        <dsp:cNvSpPr/>
      </dsp:nvSpPr>
      <dsp:spPr>
        <a:xfrm>
          <a:off x="2794000" y="1947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Jeu interactif</a:t>
          </a:r>
        </a:p>
      </dsp:txBody>
      <dsp:txXfrm>
        <a:off x="2794000" y="1947333"/>
        <a:ext cx="2539999" cy="1524000"/>
      </dsp:txXfrm>
    </dsp:sp>
    <dsp:sp modelId="{3EECCADF-FE0E-4697-9CED-6874BC06B216}">
      <dsp:nvSpPr>
        <dsp:cNvPr id="0" name=""/>
        <dsp:cNvSpPr/>
      </dsp:nvSpPr>
      <dsp:spPr>
        <a:xfrm>
          <a:off x="5587999" y="1947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Sauvegarder</a:t>
          </a:r>
        </a:p>
      </dsp:txBody>
      <dsp:txXfrm>
        <a:off x="5587999" y="1947333"/>
        <a:ext cx="2539999" cy="1524000"/>
      </dsp:txXfrm>
    </dsp:sp>
    <dsp:sp modelId="{C589DB79-0B38-43F2-B766-CC3FECCF6A52}">
      <dsp:nvSpPr>
        <dsp:cNvPr id="0" name=""/>
        <dsp:cNvSpPr/>
      </dsp:nvSpPr>
      <dsp:spPr>
        <a:xfrm>
          <a:off x="1397000" y="3725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Charger</a:t>
          </a:r>
        </a:p>
      </dsp:txBody>
      <dsp:txXfrm>
        <a:off x="1397000" y="3725333"/>
        <a:ext cx="2539999" cy="1524000"/>
      </dsp:txXfrm>
    </dsp:sp>
    <dsp:sp modelId="{DAEB344A-01B6-4F89-8807-3A0986106A49}">
      <dsp:nvSpPr>
        <dsp:cNvPr id="0" name=""/>
        <dsp:cNvSpPr/>
      </dsp:nvSpPr>
      <dsp:spPr>
        <a:xfrm>
          <a:off x="4191000" y="3725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Déconnexion </a:t>
          </a:r>
        </a:p>
      </dsp:txBody>
      <dsp:txXfrm>
        <a:off x="4191000" y="3725333"/>
        <a:ext cx="2539999" cy="152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C80F2-D023-4EC0-AC83-69286AFF9DFC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0A578-F0BE-4E9D-B0AD-DF624ECBF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753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B2ECCAC6-B2C4-FB62-DA8D-6607CC782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7BD489B-5FCF-E30F-6E66-CE44C728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F85D-A75C-44A5-974C-65FBAD10F965}" type="datetime1">
              <a:rPr lang="fr-FR" smtClean="0"/>
              <a:t>13/10/2022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59F4697-281B-07D0-9B49-B472F086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30F56A-AEF1-2960-39CE-9DD55653B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1DDA67F5-1E8F-FD93-5AF7-F67FC041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70019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93F501-6B4B-39E7-F084-4634B3158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7BEBC1-3530-8AB4-7784-39399D80A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C72A49-A13F-5211-1A7D-6786A7ED2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D129-0684-460F-BA50-1E72E03967BC}" type="datetime1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CE18BF-5FC8-EF1C-25F2-FA781525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D49861-6440-AC28-BB54-42398D5B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60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E677936-F000-E5C5-1058-80DEAC22D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EF47F7-71F4-178F-F9AE-5C1DBC502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70218A-5CA0-1A79-4E67-0613818C1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AC73-46F4-407B-AA51-5A470AF87641}" type="datetime1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B01B82-E697-A8AB-F70E-F749A9D7C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211382-F7BF-2C96-9890-9AB524B6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06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89AFD-CBA2-9D2B-AE37-A06CBD5B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389A87-1B8B-DE44-B204-F22F4F7A3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92C697-7793-85D2-E6EF-1BA3D9426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8BAA-313A-4C29-8A8D-5C6506087C82}" type="datetime1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4C885E-D72F-07B5-36E7-DA1922B5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C24414-0AF3-9D35-CC0C-A2F6C05F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6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68F96-3288-5DE4-F92A-96EABAE7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A6663E-AD5A-4070-FBFE-699E5D824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1A15BA-9B8D-6D71-D4D5-44B4365AC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E35C-66B5-4A12-B7C5-243C5D9E7C72}" type="datetime1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E9235A-DDF4-291E-DC55-772CCEFCE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2D3609-9D6F-5CBC-BBD9-B0A7AAC6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94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2309F-8C73-E3D9-0178-040C607F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6D78C5-60A5-BA8D-3D8C-AA7C819FF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7CB75C-E01F-11E1-99A6-8472FF95F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A05ECC-6E6E-6E41-32A9-6C8D299D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5E80E-6D1B-493B-8933-ECC08321F20A}" type="datetime1">
              <a:rPr lang="fr-FR" smtClean="0"/>
              <a:t>13/10/2022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CE1AA5-C9A6-CBE4-75A8-3AE02E01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BFC615-56E9-1C0A-BB14-778F59DB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71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5AC08-0C46-9BF1-ED9A-44614ABD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5A9DFA-0E39-78A9-D893-F9BE6F389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E42E38-A430-FDE1-36EC-FB8A94513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16F7ECC-A3CE-4C28-A65A-2D75D09A60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40F0C9E-76AC-9019-D5B1-10AFB2538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9644F9F-113E-77E4-6E05-974DBFF4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B3D0-F795-4A6F-B91A-1C03425F0170}" type="datetime1">
              <a:rPr lang="fr-FR" smtClean="0"/>
              <a:t>13/10/2022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4D77C38-2D46-A757-BA54-70EA1CA2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73B3D66-9C5D-9317-9B8C-87B5432C5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05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2DE976-D125-B228-914D-37751342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B662FC8-CE76-7EAE-C2F3-6A993748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9098-BAF0-445E-BE22-7DB22F1582D1}" type="datetime1">
              <a:rPr lang="fr-FR" smtClean="0"/>
              <a:t>13/10/2022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D8DD65-31AF-F045-C446-407F92520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EDD91A-B2BB-52FA-6F2E-2503284C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68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E8E0414-4C5D-67DA-1449-1262051A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36BF-D406-4247-A40C-4FB88D2D68BF}" type="datetime1">
              <a:rPr lang="fr-FR" smtClean="0"/>
              <a:t>13/10/2022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98E8258-DE78-5A6D-57E5-28FAC35B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0A5404-46FE-6F6C-5659-D1F584A4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62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59340-AF0B-BEFF-0F57-97EC78FFF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F80367-8731-5C33-478D-CE591D525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DA9A61-6017-8014-19C1-4658B3EF9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142FD9-33DF-D21B-22B8-16AB7892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50A7-5E70-498E-871B-DD0EED568EEC}" type="datetime1">
              <a:rPr lang="fr-FR" smtClean="0"/>
              <a:t>13/10/2022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B2C93F-407D-91AF-592A-A392CEAB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76CDC2-2900-9274-6E94-4345563A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825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3186AD-EF86-85AE-FC90-6E53D2C7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CD7573D-1D34-D676-35FF-5FD15D788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4B09CD-2520-7495-4B67-247F0FD17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76240F-42D0-27DA-F9B4-FDE6D4AB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F61A0-519A-4F9F-9D33-4542F7DCFA2E}" type="datetime1">
              <a:rPr lang="fr-FR" smtClean="0"/>
              <a:t>13/10/2022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0C50CC-ACA7-E543-C488-B9D7B47B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6D98A6-C058-FC55-F4C2-0979E35A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27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57188F8-9432-54D9-0492-4707C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8F89F8-194C-F99E-9516-69CD69E5E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B17C82-2B70-6801-DA5F-523EE7AF2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AB88F-66FB-45A6-98DC-380950CF3341}" type="datetime1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81DEB2-A0EA-68AE-AF21-C420FCAAB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DE748F-3A4B-D9E6-D70F-633FF405E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4DEA1-B58E-449F-B7DA-47C0412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22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D3733-2C73-34CE-DE0F-914266CE9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8688"/>
            <a:ext cx="9144000" cy="1197811"/>
          </a:xfrm>
        </p:spPr>
        <p:txBody>
          <a:bodyPr/>
          <a:lstStyle/>
          <a:p>
            <a:pPr algn="ctr"/>
            <a:r>
              <a:rPr lang="fr-FR" dirty="0"/>
              <a:t>Soutenance Projet Final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ADE8F8E-19E8-EB08-3DAD-9FD1F5302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3238"/>
            <a:ext cx="9144000" cy="1655762"/>
          </a:xfrm>
        </p:spPr>
        <p:txBody>
          <a:bodyPr/>
          <a:lstStyle/>
          <a:p>
            <a:r>
              <a:rPr lang="fr-FR" dirty="0"/>
              <a:t>Le voyageur malchanceux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1911E6C-298E-39EC-F41C-B096D59A9431}"/>
              </a:ext>
            </a:extLst>
          </p:cNvPr>
          <p:cNvSpPr txBox="1"/>
          <p:nvPr/>
        </p:nvSpPr>
        <p:spPr>
          <a:xfrm>
            <a:off x="2827282" y="4635170"/>
            <a:ext cx="7336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Présenté par :</a:t>
            </a:r>
          </a:p>
          <a:p>
            <a:r>
              <a:rPr lang="fr-FR"/>
              <a:t>GHOUBALI Badis -  MENDY John – MOUSSAOUI Mahmoud – ZENONE Clotilde </a:t>
            </a:r>
            <a:endParaRPr lang="fr-FR" dirty="0"/>
          </a:p>
        </p:txBody>
      </p:sp>
      <p:pic>
        <p:nvPicPr>
          <p:cNvPr id="5" name="Picture 4" descr="AJC Ingénierie - Home | Facebook">
            <a:extLst>
              <a:ext uri="{FF2B5EF4-FFF2-40B4-BE49-F238E27FC236}">
                <a16:creationId xmlns:a16="http://schemas.microsoft.com/office/drawing/2014/main" id="{E3544649-87DC-F451-A08D-3D1ED1138E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3" t="6962" r="12905" b="21349"/>
          <a:stretch/>
        </p:blipFill>
        <p:spPr bwMode="auto">
          <a:xfrm>
            <a:off x="1210632" y="2222830"/>
            <a:ext cx="2134997" cy="195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Sopra Steria, sérieusement touché par le ransomware Ryuk : ce qu&amp;#39;en pensent  les experts cyber">
            <a:extLst>
              <a:ext uri="{FF2B5EF4-FFF2-40B4-BE49-F238E27FC236}">
                <a16:creationId xmlns:a16="http://schemas.microsoft.com/office/drawing/2014/main" id="{CBCAF5D6-4B60-A5AB-E8EF-B2789E94D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3" t="3611" r="23400" b="3343"/>
          <a:stretch/>
        </p:blipFill>
        <p:spPr bwMode="auto">
          <a:xfrm>
            <a:off x="8499317" y="2247570"/>
            <a:ext cx="2643416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6221BA-3A16-8301-9110-E9CE8560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813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que 5" descr="Décollage avec un remplissage uni">
            <a:extLst>
              <a:ext uri="{FF2B5EF4-FFF2-40B4-BE49-F238E27FC236}">
                <a16:creationId xmlns:a16="http://schemas.microsoft.com/office/drawing/2014/main" id="{1D81F0CF-5906-20E5-40C7-B6FD9220E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4488" y="1844675"/>
            <a:ext cx="4449763" cy="4449763"/>
          </a:xfrm>
          <a:prstGeom prst="rect">
            <a:avLst/>
          </a:prstGeom>
        </p:spPr>
      </p:pic>
      <p:pic>
        <p:nvPicPr>
          <p:cNvPr id="8" name="Graphique 7" descr="Monde avec un remplissage uni">
            <a:extLst>
              <a:ext uri="{FF2B5EF4-FFF2-40B4-BE49-F238E27FC236}">
                <a16:creationId xmlns:a16="http://schemas.microsoft.com/office/drawing/2014/main" id="{ABBFDBB1-2FE4-762D-BE01-9FD469B28A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5718" y="260349"/>
            <a:ext cx="4449763" cy="444976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140D9B0-3272-F900-A660-AA45615A6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Démonstration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06A09F-550A-D88A-1B6B-899AFC28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884DEA1-B58E-449F-B7DA-47C0412597B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78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60D72-2835-B86D-3516-46934ACF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E46364-BBE4-0F20-F190-58C4F66AA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fr-FR" dirty="0"/>
              <a:t>Système d’inscription et de connexion fonctionnel</a:t>
            </a:r>
          </a:p>
          <a:p>
            <a:r>
              <a:rPr lang="fr-FR" dirty="0"/>
              <a:t>Partie crée et joué avec succès</a:t>
            </a:r>
          </a:p>
          <a:p>
            <a:r>
              <a:rPr lang="fr-FR" dirty="0"/>
              <a:t>Chaque utilisateur à ses propres parties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A3EB2F-F6C2-E403-C5DE-BEDE57F5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314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58BC07-BF4D-E086-55E6-D897AC73C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BC56BC-373E-D642-B1EC-67A77BE3C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Implémentation de compétences </a:t>
            </a:r>
          </a:p>
          <a:p>
            <a:r>
              <a:rPr lang="fr-FR" dirty="0"/>
              <a:t>Ajout des boutiques lors des évènements </a:t>
            </a:r>
          </a:p>
          <a:p>
            <a:r>
              <a:rPr lang="fr-FR" dirty="0"/>
              <a:t>Illustrations lors des évènements </a:t>
            </a:r>
          </a:p>
          <a:p>
            <a:r>
              <a:rPr lang="fr-FR" dirty="0"/>
              <a:t>Création d’une interface administrateur</a:t>
            </a:r>
          </a:p>
          <a:p>
            <a:r>
              <a:rPr lang="fr-FR" dirty="0"/>
              <a:t>Compteur de parties terminés </a:t>
            </a:r>
          </a:p>
          <a:p>
            <a:r>
              <a:rPr lang="fr-FR" dirty="0"/>
              <a:t>Réponses sous conditions</a:t>
            </a:r>
          </a:p>
          <a:p>
            <a:r>
              <a:rPr lang="fr-FR" dirty="0"/>
              <a:t>Ajout d’objets dans l’inventaire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1F3148-30EB-3267-0B8C-FEFC640D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07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CCC6E5-3E91-412B-A490-7E6C689E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Merci de votre attention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FF0A13-DF09-6783-4504-E4FB1E97A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033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0BC7FB-7FAF-0423-AA4F-0018F71F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Avez-vous des questions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46F57B-C3B4-E1A5-B1D4-8BBC4B43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49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ADBAB-0A94-8D45-0A3E-7320AD41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E41C12-93DB-BF4F-5EC3-C20DEE1C3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r>
              <a:rPr lang="fr-FR" dirty="0"/>
              <a:t>Démonstration</a:t>
            </a:r>
          </a:p>
          <a:p>
            <a:r>
              <a:rPr lang="fr-FR" dirty="0"/>
              <a:t>Conclusion</a:t>
            </a:r>
          </a:p>
          <a:p>
            <a:r>
              <a:rPr lang="fr-FR" dirty="0"/>
              <a:t> Perspectives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8F5B7A-7B21-2DB4-98BB-66A9B97F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16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CFB8F4-7EE7-C20E-038F-DA8B79C87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724490-19A2-EA87-F5B9-928193EE2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335"/>
            <a:ext cx="10515600" cy="4351338"/>
          </a:xfrm>
        </p:spPr>
        <p:txBody>
          <a:bodyPr/>
          <a:lstStyle/>
          <a:p>
            <a:r>
              <a:rPr lang="fr-FR" dirty="0"/>
              <a:t>Le Covid a empêché beaucoup de personnes de voyager au cours des 2 dernières années </a:t>
            </a:r>
          </a:p>
          <a:p>
            <a:r>
              <a:rPr lang="fr-FR" dirty="0"/>
              <a:t>Création d’une histoire permettant de voyager en restant chez soi</a:t>
            </a:r>
          </a:p>
          <a:p>
            <a:r>
              <a:rPr lang="fr-FR" dirty="0"/>
              <a:t>Une histoire dont vous êtes le héros </a:t>
            </a:r>
          </a:p>
          <a:p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3263929-DBDD-159D-9508-EBB6CBFA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13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052F05-00CB-7601-50A6-5AD61D535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539F99-B94A-F143-02E6-17699D219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Mettre en place un système de création de compte et de connexion</a:t>
            </a:r>
          </a:p>
          <a:p>
            <a:r>
              <a:rPr lang="fr-FR" dirty="0"/>
              <a:t>Création et chargement d’une sauvegarde de la partie</a:t>
            </a:r>
          </a:p>
          <a:p>
            <a:r>
              <a:rPr lang="fr-FR" dirty="0"/>
              <a:t>Elaboration d’une interface graphique permettant de jouer</a:t>
            </a:r>
          </a:p>
          <a:p>
            <a:r>
              <a:rPr lang="fr-FR" dirty="0"/>
              <a:t>Jeu à choix multiples menant à des fins différentes 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66DE59-6B12-505A-7245-8D02BF34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02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0360C-47B3-3491-1E9B-08643B23E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076" y="1"/>
            <a:ext cx="10515600" cy="924910"/>
          </a:xfrm>
        </p:spPr>
        <p:txBody>
          <a:bodyPr/>
          <a:lstStyle/>
          <a:p>
            <a:pPr algn="ctr"/>
            <a:r>
              <a:rPr lang="fr-FR" dirty="0"/>
              <a:t>Planning projet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987A6541-0FFE-4B40-F6F8-5804EBF0A5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416707"/>
              </p:ext>
            </p:extLst>
          </p:nvPr>
        </p:nvGraphicFramePr>
        <p:xfrm>
          <a:off x="1351500" y="924911"/>
          <a:ext cx="8214869" cy="4171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1711">
                  <a:extLst>
                    <a:ext uri="{9D8B030D-6E8A-4147-A177-3AD203B41FA5}">
                      <a16:colId xmlns:a16="http://schemas.microsoft.com/office/drawing/2014/main" val="3304986310"/>
                    </a:ext>
                  </a:extLst>
                </a:gridCol>
                <a:gridCol w="1471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4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4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4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4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9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4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94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94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94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9402">
                  <a:extLst>
                    <a:ext uri="{9D8B030D-6E8A-4147-A177-3AD203B41FA5}">
                      <a16:colId xmlns:a16="http://schemas.microsoft.com/office/drawing/2014/main" val="747346881"/>
                    </a:ext>
                  </a:extLst>
                </a:gridCol>
                <a:gridCol w="419402">
                  <a:extLst>
                    <a:ext uri="{9D8B030D-6E8A-4147-A177-3AD203B41FA5}">
                      <a16:colId xmlns:a16="http://schemas.microsoft.com/office/drawing/2014/main" val="2671544221"/>
                    </a:ext>
                  </a:extLst>
                </a:gridCol>
              </a:tblGrid>
              <a:tr h="69512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Etapes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du </a:t>
                      </a:r>
                      <a:r>
                        <a:rPr lang="en-US" sz="1100" b="1" dirty="0" err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Projet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1100" b="1" dirty="0" err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Etapes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du </a:t>
                      </a:r>
                      <a:r>
                        <a:rPr lang="en-US" sz="1100" b="1" dirty="0" err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Projet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 marL="0" marR="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marL="0" marR="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 marL="0" marR="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</a:p>
                  </a:txBody>
                  <a:tcPr marL="0" marR="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</a:t>
                      </a:r>
                    </a:p>
                  </a:txBody>
                  <a:tcPr marL="0" marR="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</a:t>
                      </a:r>
                    </a:p>
                  </a:txBody>
                  <a:tcPr marL="0" marR="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</a:t>
                      </a:r>
                    </a:p>
                  </a:txBody>
                  <a:tcPr marL="0" marR="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</a:t>
                      </a:r>
                    </a:p>
                  </a:txBody>
                  <a:tcPr marL="0" marR="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</a:t>
                      </a:r>
                    </a:p>
                  </a:txBody>
                  <a:tcPr marL="0" marR="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</a:t>
                      </a:r>
                    </a:p>
                  </a:txBody>
                  <a:tcPr marL="0" marR="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</a:t>
                      </a:r>
                    </a:p>
                  </a:txBody>
                  <a:tcPr marL="0" marR="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13</a:t>
                      </a:r>
                    </a:p>
                  </a:txBody>
                  <a:tcPr marL="0" marR="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57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Etude </a:t>
                      </a:r>
                      <a:r>
                        <a:rPr lang="fr-FR" sz="1400" b="1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préalable</a:t>
                      </a:r>
                      <a:endParaRPr lang="fr-FR" sz="1400" b="1" noProof="0" dirty="0">
                        <a:solidFill>
                          <a:srgbClr val="272A3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i="0" kern="1200" dirty="0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Definition du </a:t>
                      </a:r>
                      <a:r>
                        <a:rPr lang="en-US" sz="1100" i="0" kern="1200" dirty="0" err="1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projet</a:t>
                      </a:r>
                      <a:endParaRPr lang="en-US" sz="1100" i="0" kern="1200" dirty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kern="1200" dirty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204">
                <a:tc v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500" b="1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i="0" kern="1200" dirty="0" err="1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Diagramme</a:t>
                      </a:r>
                      <a:r>
                        <a:rPr lang="en-US" sz="1100" i="0" kern="1200" dirty="0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de classes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100" b="1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500"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Conception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600" i="0" kern="1200" dirty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i="0" kern="1200" dirty="0" err="1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Dév</a:t>
                      </a:r>
                      <a:r>
                        <a:rPr lang="en-US" sz="1100" i="0" kern="1200" dirty="0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 JAVA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100" i="0" kern="1200" dirty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i="0" kern="1200" dirty="0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Tests </a:t>
                      </a:r>
                      <a:r>
                        <a:rPr lang="en-US" sz="1100" i="0" kern="1200" dirty="0" err="1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unitaires</a:t>
                      </a:r>
                      <a:endParaRPr lang="en-US" sz="1100" i="0" kern="1200" dirty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100" i="0" kern="1200" dirty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100" i="0" kern="1200" dirty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81539"/>
                  </a:ext>
                </a:extLst>
              </a:tr>
              <a:tr h="47006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1063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100" i="0" kern="1200" dirty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i="0" kern="1200" dirty="0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Couche Web/ Tests</a:t>
                      </a:r>
                      <a:r>
                        <a:rPr lang="en-US" sz="1100" i="0" kern="1200" baseline="0" dirty="0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100" i="0" kern="1200" baseline="0" dirty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100" i="0" kern="1200" dirty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474815"/>
                  </a:ext>
                </a:extLst>
              </a:tr>
              <a:tr h="5257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91711"/>
                  </a:ext>
                </a:extLst>
              </a:tr>
              <a:tr h="433314">
                <a:tc vMerge="1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100" b="0" i="0" dirty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dirty="0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Interface </a:t>
                      </a:r>
                      <a:r>
                        <a:rPr lang="en-US" sz="1100" b="0" i="0" dirty="0" err="1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graphique</a:t>
                      </a:r>
                      <a:endParaRPr lang="en-US" sz="1100" b="0" i="0" dirty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8806D0-198B-9E32-9662-B87CF860C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81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08B72-F917-E9EA-BB99-452B71360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328" y="-313923"/>
            <a:ext cx="10477352" cy="1104269"/>
          </a:xfrm>
        </p:spPr>
        <p:txBody>
          <a:bodyPr/>
          <a:lstStyle/>
          <a:p>
            <a:pPr algn="ctr"/>
            <a:r>
              <a:rPr lang="fr-FR" dirty="0"/>
              <a:t>Environnement 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F26C6EF1-D069-1C7D-B252-537E8E743D09}"/>
              </a:ext>
            </a:extLst>
          </p:cNvPr>
          <p:cNvGrpSpPr/>
          <p:nvPr/>
        </p:nvGrpSpPr>
        <p:grpSpPr>
          <a:xfrm>
            <a:off x="2001158" y="489307"/>
            <a:ext cx="8619454" cy="6389376"/>
            <a:chOff x="2434531" y="529587"/>
            <a:chExt cx="8619454" cy="6827428"/>
          </a:xfrm>
        </p:grpSpPr>
        <p:graphicFrame>
          <p:nvGraphicFramePr>
            <p:cNvPr id="5" name="Tableau 5">
              <a:extLst>
                <a:ext uri="{FF2B5EF4-FFF2-40B4-BE49-F238E27FC236}">
                  <a16:creationId xmlns:a16="http://schemas.microsoft.com/office/drawing/2014/main" id="{28766981-6D4D-D971-CCB7-3CCC877D8C9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91700581"/>
                </p:ext>
              </p:extLst>
            </p:nvPr>
          </p:nvGraphicFramePr>
          <p:xfrm>
            <a:off x="2434531" y="529587"/>
            <a:ext cx="8619454" cy="682742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309727">
                    <a:extLst>
                      <a:ext uri="{9D8B030D-6E8A-4147-A177-3AD203B41FA5}">
                        <a16:colId xmlns:a16="http://schemas.microsoft.com/office/drawing/2014/main" val="162313750"/>
                      </a:ext>
                    </a:extLst>
                  </a:gridCol>
                  <a:gridCol w="4309727">
                    <a:extLst>
                      <a:ext uri="{9D8B030D-6E8A-4147-A177-3AD203B41FA5}">
                        <a16:colId xmlns:a16="http://schemas.microsoft.com/office/drawing/2014/main" val="1844238656"/>
                      </a:ext>
                    </a:extLst>
                  </a:gridCol>
                </a:tblGrid>
                <a:tr h="1188444">
                  <a:tc>
                    <a:txBody>
                      <a:bodyPr/>
                      <a:lstStyle/>
                      <a:p>
                        <a:r>
                          <a:rPr lang="fr-FR" dirty="0"/>
                          <a:t>Back End </a:t>
                        </a:r>
                      </a:p>
                    </a:txBody>
                    <a:tcP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fr-FR" dirty="0"/>
                          <a:t>Front End </a:t>
                        </a:r>
                      </a:p>
                    </a:txBody>
                    <a:tcP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3084380713"/>
                    </a:ext>
                  </a:extLst>
                </a:tr>
                <a:tr h="1300233">
                  <a:tc>
                    <a:txBody>
                      <a:bodyPr/>
                      <a:lstStyle/>
                      <a:p>
                        <a:r>
                          <a:rPr lang="fr-FR" dirty="0"/>
                          <a:t>Eclipse 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fr-FR" dirty="0"/>
                          <a:t>Visual Studio Code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170698653"/>
                    </a:ext>
                  </a:extLst>
                </a:tr>
                <a:tr h="1300233">
                  <a:tc>
                    <a:txBody>
                      <a:bodyPr/>
                      <a:lstStyle/>
                      <a:p>
                        <a:r>
                          <a:rPr lang="fr-FR" dirty="0"/>
                          <a:t>Java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fr-FR" dirty="0" err="1"/>
                          <a:t>Angular</a:t>
                        </a:r>
                        <a:endParaRPr lang="fr-F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065884411"/>
                    </a:ext>
                  </a:extLst>
                </a:tr>
                <a:tr h="1300233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fr-FR" dirty="0"/>
                          <a:t>PostgreSQL</a:t>
                        </a:r>
                      </a:p>
                      <a:p>
                        <a:endParaRPr lang="fr-F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fr-F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03901941"/>
                    </a:ext>
                  </a:extLst>
                </a:tr>
                <a:tr h="1300233">
                  <a:tc>
                    <a:txBody>
                      <a:bodyPr/>
                      <a:lstStyle/>
                      <a:p>
                        <a:r>
                          <a:rPr lang="fr-FR" dirty="0"/>
                          <a:t>Postman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fr-F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677377590"/>
                    </a:ext>
                  </a:extLst>
                </a:tr>
              </a:tbl>
            </a:graphicData>
          </a:graphic>
        </p:graphicFrame>
        <p:pic>
          <p:nvPicPr>
            <p:cNvPr id="6" name="Picture 6" descr="AWS Toolkit for Eclipse">
              <a:extLst>
                <a:ext uri="{FF2B5EF4-FFF2-40B4-BE49-F238E27FC236}">
                  <a16:creationId xmlns:a16="http://schemas.microsoft.com/office/drawing/2014/main" id="{F9758F9F-0657-A656-1DFE-21B281F6D4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3" r="10727"/>
            <a:stretch/>
          </p:blipFill>
          <p:spPr bwMode="auto">
            <a:xfrm>
              <a:off x="4233013" y="1896828"/>
              <a:ext cx="1024975" cy="1017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A0C03A2E-4965-BEC1-176B-6C6A67401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06420" y="1866915"/>
              <a:ext cx="975011" cy="975011"/>
            </a:xfrm>
            <a:prstGeom prst="rect">
              <a:avLst/>
            </a:prstGeom>
          </p:spPr>
        </p:pic>
        <p:pic>
          <p:nvPicPr>
            <p:cNvPr id="10" name="Picture 4" descr="Java (langage) — Wikipédia">
              <a:extLst>
                <a:ext uri="{FF2B5EF4-FFF2-40B4-BE49-F238E27FC236}">
                  <a16:creationId xmlns:a16="http://schemas.microsoft.com/office/drawing/2014/main" id="{1B8FA62C-9605-7D56-2633-1DC9290E3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9175" y="3286623"/>
              <a:ext cx="609600" cy="1137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Angular — Wikipédia">
              <a:extLst>
                <a:ext uri="{FF2B5EF4-FFF2-40B4-BE49-F238E27FC236}">
                  <a16:creationId xmlns:a16="http://schemas.microsoft.com/office/drawing/2014/main" id="{DA174E7F-A574-16AE-60C4-EA742121CE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13" t="7518" r="8389" b="5136"/>
            <a:stretch/>
          </p:blipFill>
          <p:spPr bwMode="auto">
            <a:xfrm>
              <a:off x="9106420" y="3326344"/>
              <a:ext cx="910115" cy="997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Optimisation d'un serveur PostgreSQL - Tutoriaux&gt;Base de  données,Tutoriaux&gt;Performance">
              <a:extLst>
                <a:ext uri="{FF2B5EF4-FFF2-40B4-BE49-F238E27FC236}">
                  <a16:creationId xmlns:a16="http://schemas.microsoft.com/office/drawing/2014/main" id="{86F6B34A-AE57-DE6D-9B28-9891F243C4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78" t="22813" r="15760" b="22075"/>
            <a:stretch/>
          </p:blipFill>
          <p:spPr bwMode="auto">
            <a:xfrm>
              <a:off x="4048655" y="4689769"/>
              <a:ext cx="1940488" cy="1018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Image 16" descr="Une image contenant texte&#10;&#10;Description générée automatiquement">
            <a:extLst>
              <a:ext uri="{FF2B5EF4-FFF2-40B4-BE49-F238E27FC236}">
                <a16:creationId xmlns:a16="http://schemas.microsoft.com/office/drawing/2014/main" id="{32318850-5D0E-AAB6-D659-34B361BE93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949" y="3766316"/>
            <a:ext cx="2435872" cy="1378704"/>
          </a:xfrm>
          <a:prstGeom prst="rect">
            <a:avLst/>
          </a:prstGeom>
        </p:spPr>
      </p:pic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69A6472B-AA0B-0082-670B-AC0B3BFF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6</a:t>
            </a:fld>
            <a:endParaRPr lang="fr-FR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B5F1674D-F65A-9D50-3D88-8EDB7B25B9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086" y="5706861"/>
            <a:ext cx="1099793" cy="109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7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2269C4-71C9-D795-3AA1-D287F9910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367" y="-142222"/>
            <a:ext cx="10515600" cy="1325563"/>
          </a:xfrm>
        </p:spPr>
        <p:txBody>
          <a:bodyPr/>
          <a:lstStyle/>
          <a:p>
            <a:r>
              <a:rPr lang="fr-FR" dirty="0"/>
              <a:t>Diagramme des classes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FC498EF-E552-D042-8752-64299FFE8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7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5564F81-8D1E-4A5E-AADF-19BE83942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0"/>
            <a:ext cx="7715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63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2A004D-94C1-559D-1FCD-C255201B9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Fonctionnalités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4C2CBA-0EE6-24FA-5176-EB823750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8</a:t>
            </a:fld>
            <a:endParaRPr lang="fr-FR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6EA4E025-F973-55F6-6FF4-81F488C4C8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3490562"/>
              </p:ext>
            </p:extLst>
          </p:nvPr>
        </p:nvGraphicFramePr>
        <p:xfrm>
          <a:off x="1686560" y="112024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646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A3143A8-D022-A759-2B8E-7E30CF59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9</a:t>
            </a:fld>
            <a:endParaRPr lang="fr-FR"/>
          </a:p>
        </p:txBody>
      </p:sp>
      <p:sp>
        <p:nvSpPr>
          <p:cNvPr id="14" name="Organigramme : Disque magnétique 13">
            <a:extLst>
              <a:ext uri="{FF2B5EF4-FFF2-40B4-BE49-F238E27FC236}">
                <a16:creationId xmlns:a16="http://schemas.microsoft.com/office/drawing/2014/main" id="{DB6332B7-95BE-3C89-143E-00BA74CFBFCD}"/>
              </a:ext>
            </a:extLst>
          </p:cNvPr>
          <p:cNvSpPr/>
          <p:nvPr/>
        </p:nvSpPr>
        <p:spPr>
          <a:xfrm>
            <a:off x="10648940" y="2249422"/>
            <a:ext cx="1422400" cy="1659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PostrgeSQL</a:t>
            </a:r>
            <a:endParaRPr lang="fr-FR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79E59BCD-2A7A-2048-65E6-B612A3BEEE9E}"/>
              </a:ext>
            </a:extLst>
          </p:cNvPr>
          <p:cNvSpPr/>
          <p:nvPr/>
        </p:nvSpPr>
        <p:spPr>
          <a:xfrm>
            <a:off x="1282420" y="2606040"/>
            <a:ext cx="1755776" cy="1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Component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12C0DD6-C51A-05A7-1D59-20AA06B0A8F7}"/>
              </a:ext>
            </a:extLst>
          </p:cNvPr>
          <p:cNvSpPr/>
          <p:nvPr/>
        </p:nvSpPr>
        <p:spPr>
          <a:xfrm>
            <a:off x="3210920" y="2624328"/>
            <a:ext cx="1755776" cy="1261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EF6D7AAB-9DB5-74AB-0FF5-15CE5914C5B3}"/>
              </a:ext>
            </a:extLst>
          </p:cNvPr>
          <p:cNvSpPr/>
          <p:nvPr/>
        </p:nvSpPr>
        <p:spPr>
          <a:xfrm>
            <a:off x="6793232" y="2605022"/>
            <a:ext cx="1651000" cy="1270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Rest</a:t>
            </a:r>
            <a:r>
              <a:rPr lang="fr-FR" dirty="0"/>
              <a:t> </a:t>
            </a:r>
            <a:r>
              <a:rPr lang="fr-FR" dirty="0" err="1"/>
              <a:t>Controllers</a:t>
            </a:r>
            <a:endParaRPr lang="fr-FR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D6BB8B0F-F74A-E303-0653-E9EDFAF0C8C0}"/>
              </a:ext>
            </a:extLst>
          </p:cNvPr>
          <p:cNvSpPr/>
          <p:nvPr/>
        </p:nvSpPr>
        <p:spPr>
          <a:xfrm>
            <a:off x="8716647" y="2613150"/>
            <a:ext cx="1651000" cy="1270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Spring Data JPA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5BF35E02-5A7F-BCB6-BEAF-5BD7CEFF3452}"/>
              </a:ext>
            </a:extLst>
          </p:cNvPr>
          <p:cNvSpPr/>
          <p:nvPr/>
        </p:nvSpPr>
        <p:spPr>
          <a:xfrm>
            <a:off x="5304163" y="2605022"/>
            <a:ext cx="1259840" cy="1270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HTTP Client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942C64C5-A7CF-A105-2F45-4E7A3E538DB1}"/>
              </a:ext>
            </a:extLst>
          </p:cNvPr>
          <p:cNvSpPr/>
          <p:nvPr/>
        </p:nvSpPr>
        <p:spPr>
          <a:xfrm>
            <a:off x="10360663" y="2916426"/>
            <a:ext cx="463546" cy="16256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21108A3A-A5E7-C349-370E-788B4EB6B583}"/>
              </a:ext>
            </a:extLst>
          </p:cNvPr>
          <p:cNvSpPr/>
          <p:nvPr/>
        </p:nvSpPr>
        <p:spPr>
          <a:xfrm rot="10800000">
            <a:off x="10336851" y="3318508"/>
            <a:ext cx="463546" cy="16256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DA3262B4-63B7-C430-0BBE-C56F7A1E8CB0}"/>
              </a:ext>
            </a:extLst>
          </p:cNvPr>
          <p:cNvSpPr/>
          <p:nvPr/>
        </p:nvSpPr>
        <p:spPr>
          <a:xfrm>
            <a:off x="4866366" y="2918462"/>
            <a:ext cx="2109467" cy="14224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603AC2BB-5C2D-CF4A-2117-5804419BDBCA}"/>
              </a:ext>
            </a:extLst>
          </p:cNvPr>
          <p:cNvSpPr/>
          <p:nvPr/>
        </p:nvSpPr>
        <p:spPr>
          <a:xfrm rot="10800000">
            <a:off x="4966696" y="3498344"/>
            <a:ext cx="2009137" cy="14224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756DB0-91BE-4775-86A0-C10616592F3E}"/>
              </a:ext>
            </a:extLst>
          </p:cNvPr>
          <p:cNvSpPr/>
          <p:nvPr/>
        </p:nvSpPr>
        <p:spPr>
          <a:xfrm>
            <a:off x="1265598" y="1821182"/>
            <a:ext cx="3980809" cy="343408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63F418-15C8-318B-2464-756EB953ADB5}"/>
              </a:ext>
            </a:extLst>
          </p:cNvPr>
          <p:cNvSpPr/>
          <p:nvPr/>
        </p:nvSpPr>
        <p:spPr>
          <a:xfrm>
            <a:off x="6616067" y="1682748"/>
            <a:ext cx="3980809" cy="343408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Picture 2" descr="Angular — Wikipédia">
            <a:extLst>
              <a:ext uri="{FF2B5EF4-FFF2-40B4-BE49-F238E27FC236}">
                <a16:creationId xmlns:a16="http://schemas.microsoft.com/office/drawing/2014/main" id="{FE549B3E-16E3-DFCA-296B-16CCA7FD81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3" t="7518" r="8389" b="5136"/>
          <a:stretch/>
        </p:blipFill>
        <p:spPr bwMode="auto">
          <a:xfrm>
            <a:off x="2850753" y="1247644"/>
            <a:ext cx="910115" cy="93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01611185-2E1F-61AF-6FD1-7B3BB6E1F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920" y="1509518"/>
            <a:ext cx="1915160" cy="49315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BC255DD4-4514-9A35-17A7-D5E280A58C87}"/>
              </a:ext>
            </a:extLst>
          </p:cNvPr>
          <p:cNvSpPr/>
          <p:nvPr/>
        </p:nvSpPr>
        <p:spPr>
          <a:xfrm>
            <a:off x="-1" y="2689610"/>
            <a:ext cx="1207843" cy="1185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Navigateur</a:t>
            </a:r>
          </a:p>
        </p:txBody>
      </p: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56B35A9C-D00F-3541-64AA-11487EEB9B2C}"/>
              </a:ext>
            </a:extLst>
          </p:cNvPr>
          <p:cNvSpPr/>
          <p:nvPr/>
        </p:nvSpPr>
        <p:spPr>
          <a:xfrm>
            <a:off x="999881" y="2926083"/>
            <a:ext cx="463546" cy="16256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BA2A31E6-AAE2-42B1-0B1F-35EDC9C0D889}"/>
              </a:ext>
            </a:extLst>
          </p:cNvPr>
          <p:cNvSpPr/>
          <p:nvPr/>
        </p:nvSpPr>
        <p:spPr>
          <a:xfrm rot="10800000">
            <a:off x="976069" y="3328165"/>
            <a:ext cx="463546" cy="16256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5194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253</Words>
  <Application>Microsoft Office PowerPoint</Application>
  <PresentationFormat>Grand écran</PresentationFormat>
  <Paragraphs>96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Thème Office</vt:lpstr>
      <vt:lpstr>Soutenance Projet Final</vt:lpstr>
      <vt:lpstr>Sommaire</vt:lpstr>
      <vt:lpstr>Contexte</vt:lpstr>
      <vt:lpstr>Objectifs</vt:lpstr>
      <vt:lpstr>Planning projet</vt:lpstr>
      <vt:lpstr>Environnement </vt:lpstr>
      <vt:lpstr>Diagramme des classes</vt:lpstr>
      <vt:lpstr>Fonctionnalités</vt:lpstr>
      <vt:lpstr>Présentation PowerPoint</vt:lpstr>
      <vt:lpstr>Démonstration </vt:lpstr>
      <vt:lpstr>Conclusion</vt:lpstr>
      <vt:lpstr>Perspectives </vt:lpstr>
      <vt:lpstr>Merci de votre attention </vt:lpstr>
      <vt:lpstr>Avez-vous des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Final</dc:title>
  <dc:creator>john mendy</dc:creator>
  <cp:lastModifiedBy>john mendy</cp:lastModifiedBy>
  <cp:revision>24</cp:revision>
  <dcterms:created xsi:type="dcterms:W3CDTF">2022-10-13T13:22:07Z</dcterms:created>
  <dcterms:modified xsi:type="dcterms:W3CDTF">2022-10-13T18:58:17Z</dcterms:modified>
</cp:coreProperties>
</file>