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4317840" y="863640"/>
            <a:ext cx="6417360" cy="512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12/8/16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0576AF-8646-4B6C-A1F1-56EA398FAD55}" type="slidenum">
              <a:rPr b="1" lang="en-US" sz="1200" spc="-1" strike="noStrike">
                <a:solidFill>
                  <a:srgbClr val="40ba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LevelEdit Master text styles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2" marL="11430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3" marL="16002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4" marL="2057400" indent="-18252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12/8/16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6B7AB36-2848-48AA-9DB8-A886A94D71D5}" type="slidenum">
              <a:rPr b="1" lang="en-US" sz="1200" spc="-1" strike="noStrike">
                <a:solidFill>
                  <a:srgbClr val="40bad2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9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Fridge Friend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John Merrill | Sam Chambers | Alex Nevers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Goal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Help users organize and easily visualize their groceries by using a UPC supplied database.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Barcode scan their groceries as they unpack them, adding them to their current list with a single button press. 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Automatically add tags for food type and expiry, so users can easily sort their grocery list by what to eat (or throw away) next.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Project Features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Scan food item barcodes from camera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Fetch barcode UPC info using Computer Vision API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Store UPC Items in a database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Sort UPC Items by food category or expiration date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Member Tasks: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John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Github management and weekly build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Implement a backend to process barcode information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Utilize Google Computer Vision API and a custom search engine to retrieve product information 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Class Assignments: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NetworkUtilis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UPCItem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UPCItemLoader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ItemType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3976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Member Tasks: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Set up a SQL database to store and access scanned items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Create an API structure (directory organization, class hierarchies, etc.)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Class Assignments: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DBHelper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ResultsActivity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Member Tasks: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Design a user interface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Set up interaction with the camera app to retrieve barcode images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marL="18288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Class Assignments: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Item Type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ResultsActivity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  <a:p>
            <a:pPr lvl="1" marL="685800" indent="-18252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UI Layouts</a:t>
            </a:r>
            <a:endParaRPr b="0" lang="en-US" sz="16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Conclusion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</a:t>
            </a:r>
            <a:r>
              <a:rPr b="0" lang="en-US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Questions?</a:t>
            </a:r>
            <a:endParaRPr b="0" lang="en-US" sz="2000" spc="-1" strike="noStrike">
              <a:solidFill>
                <a:srgbClr val="595959"/>
              </a:solidFill>
              <a:uFill>
                <a:solidFill>
                  <a:srgbClr val="ffffff"/>
                </a:solidFill>
              </a:u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</TotalTime>
  <Application>LibreOffice/5.1.4.2$Linux_X86_64 LibreOffice_project/10m0$Build-2</Application>
  <Words>188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2016-12-06T20:25:49Z</dcterms:created>
  <dc:creator>Alex Nevers</dc:creator>
  <dc:description/>
  <dc:language>en-US</dc:language>
  <cp:lastModifiedBy/>
  <dcterms:modified xsi:type="dcterms:W3CDTF">2016-12-08T14:56:50Z</dcterms:modified>
  <cp:revision>8</cp:revision>
  <dc:subject/>
  <dc:title>Fridge Friend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