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Fridge Friend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Merrill | Sam Chambers | Alex Nevers</a:t>
            </a:r>
          </a:p>
        </p:txBody>
      </p:sp>
    </p:spTree>
    <p:extLst>
      <p:ext uri="{BB962C8B-B14F-4D97-AF65-F5344CB8AC3E}">
        <p14:creationId xmlns:p14="http://schemas.microsoft.com/office/powerpoint/2010/main" val="288934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Help users organize and easily visualize their groceries by using a UPC supplied database. </a:t>
            </a:r>
          </a:p>
          <a:p>
            <a:pPr>
              <a:lnSpc>
                <a:spcPct val="200000"/>
              </a:lnSpc>
            </a:pPr>
            <a:r>
              <a:rPr lang="en-US" dirty="0"/>
              <a:t>Barcode scan their groceries as they unpack them, adding them to their current list with a single button press. 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Automatically add tags for food type and expiry, so users can easily sort their grocery list by what to eat (or throw away) next.</a:t>
            </a:r>
          </a:p>
        </p:txBody>
      </p:sp>
    </p:spTree>
    <p:extLst>
      <p:ext uri="{BB962C8B-B14F-4D97-AF65-F5344CB8AC3E}">
        <p14:creationId xmlns:p14="http://schemas.microsoft.com/office/powerpoint/2010/main" val="169392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Scan food item barcodes from camera</a:t>
            </a:r>
          </a:p>
          <a:p>
            <a:pPr>
              <a:lnSpc>
                <a:spcPct val="200000"/>
              </a:lnSpc>
            </a:pPr>
            <a:r>
              <a:rPr lang="en-US" dirty="0"/>
              <a:t>Fetch barcode UPC info using Computer Vision API</a:t>
            </a:r>
          </a:p>
          <a:p>
            <a:pPr>
              <a:lnSpc>
                <a:spcPct val="200000"/>
              </a:lnSpc>
            </a:pPr>
            <a:r>
              <a:rPr lang="en-US" dirty="0"/>
              <a:t>Store UPC Items in a database</a:t>
            </a:r>
          </a:p>
          <a:p>
            <a:pPr>
              <a:lnSpc>
                <a:spcPct val="200000"/>
              </a:lnSpc>
            </a:pPr>
            <a:r>
              <a:rPr lang="en-US" dirty="0"/>
              <a:t>Sort UPC Items by food category or expiration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6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Tasks: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John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management and weekly build</a:t>
            </a:r>
          </a:p>
          <a:p>
            <a:pPr>
              <a:lnSpc>
                <a:spcPct val="150000"/>
              </a:lnSpc>
            </a:pPr>
            <a:r>
              <a:rPr lang="en-US" dirty="0"/>
              <a:t>Use the Google Barcode API to fetch and parse barcode information </a:t>
            </a:r>
          </a:p>
          <a:p>
            <a:pPr>
              <a:lnSpc>
                <a:spcPct val="150000"/>
              </a:lnSpc>
            </a:pPr>
            <a:r>
              <a:rPr lang="en-US" dirty="0"/>
              <a:t>Class Assignments: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NetworkUtilis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UPCItem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UPCItemLoader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ItemType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4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67" y="1123837"/>
            <a:ext cx="2947482" cy="4601183"/>
          </a:xfrm>
        </p:spPr>
        <p:txBody>
          <a:bodyPr/>
          <a:lstStyle/>
          <a:p>
            <a:r>
              <a:rPr lang="en-US" dirty="0"/>
              <a:t>Member Tasks: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Set up a SQL database to store and access scanned items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an API structure (directory organization, class hierarchies, etc.)</a:t>
            </a:r>
          </a:p>
          <a:p>
            <a:pPr>
              <a:lnSpc>
                <a:spcPct val="150000"/>
              </a:lnSpc>
            </a:pPr>
            <a:r>
              <a:rPr lang="en-US" dirty="0"/>
              <a:t>Class Assignments: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DBHelper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ResultsActivity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43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Tasks: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Design a user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Set up interaction with the camera app to retrieve barcode images</a:t>
            </a:r>
          </a:p>
          <a:p>
            <a:pPr>
              <a:lnSpc>
                <a:spcPct val="150000"/>
              </a:lnSpc>
            </a:pPr>
            <a:r>
              <a:rPr lang="en-US" dirty="0"/>
              <a:t>Class Assignments: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MainActivity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ItemAdapter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SettingsActivity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 err="1" smtClean="0"/>
              <a:t>FilterSortSettings</a:t>
            </a:r>
            <a:r>
              <a:rPr lang="en-US" dirty="0" smtClean="0"/>
              <a:t> class</a:t>
            </a:r>
          </a:p>
          <a:p>
            <a:pPr lvl="2">
              <a:lnSpc>
                <a:spcPct val="150000"/>
              </a:lnSpc>
            </a:pPr>
            <a:r>
              <a:rPr lang="en-US" dirty="0" err="1" smtClean="0"/>
              <a:t>Sortby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ResultsActivity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err="1" smtClean="0"/>
              <a:t>ItemInfo</a:t>
            </a:r>
            <a:r>
              <a:rPr lang="en-US" dirty="0" err="1" smtClean="0"/>
              <a:t>Activity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UI </a:t>
            </a:r>
            <a:r>
              <a:rPr lang="en-US" dirty="0" smtClean="0"/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9471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352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</TotalTime>
  <Words>194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Fridge Friend</vt:lpstr>
      <vt:lpstr>Project Goal</vt:lpstr>
      <vt:lpstr>Project Features</vt:lpstr>
      <vt:lpstr>Member Tasks:  John</vt:lpstr>
      <vt:lpstr>Member Tasks:  Alex</vt:lpstr>
      <vt:lpstr>Member Tasks:  Sam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 Friend</dc:title>
  <dc:creator>Alex Nevers</dc:creator>
  <cp:lastModifiedBy>Sam Chambers</cp:lastModifiedBy>
  <cp:revision>7</cp:revision>
  <dcterms:created xsi:type="dcterms:W3CDTF">2016-12-06T20:25:49Z</dcterms:created>
  <dcterms:modified xsi:type="dcterms:W3CDTF">2016-12-08T19:48:33Z</dcterms:modified>
</cp:coreProperties>
</file>