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0400" cy="533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4280" cy="53330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5900" spc="-9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Fridge Friend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100160" y="4670280"/>
            <a:ext cx="7314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John Merrill | Sam Chambers | Alex Nevers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468880" y="1316880"/>
            <a:ext cx="2102760" cy="21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3976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Member Tasks: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Set up a SQL database to store and access scanned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Create an API structure (directory organization, class hierarchies, etc.)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Class Assignments: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DBHelper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ResultsActivity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Member Tasks: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Design a user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Set up interaction with the camera app to retrieve barcode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Class Assignments: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ItemType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MainActivity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ResultsActivity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UI Layouts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Project 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Help users organize and easily visualize their groceries by using a UPC supplied database.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Barcode scan their groceries as they unpack them, adding them to their current list with a single button press.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Automatically add tags for food type and expiry, so users can easily sort their grocery list by what to eat (or throw away) next.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Project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Scan food item barcodes from camera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Fetch barcode UPC info using Computer Vision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Store UPC Items in a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Sort UPC Items by food category or expiration 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Video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Video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Our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Upc Item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 product with a barcode ID, category (dairy, meat, etc.), and thumbnail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Item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Assigns a shelf life to products based on their categories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Network Utilities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Calls UpcDatabase API to retrieve a product name from a UPC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Uses Google CSE to fetch a thumbnail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Our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932640" y="100656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Main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Opens a camera to capture a barcode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Results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Converts images to barcodes using the Google Play Services Barcode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Settings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Filter products by category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Sort by product name, date added, and expiration 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Database Helper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Manages insertions, deletions, and queries for a SQLite database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932640" y="100656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840480" y="2194560"/>
            <a:ext cx="2377440" cy="822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3840480" y="3931920"/>
            <a:ext cx="2377440" cy="2011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8595360" y="1188720"/>
            <a:ext cx="1828800" cy="45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7315200" y="2377440"/>
            <a:ext cx="1828800" cy="45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9601200" y="2834640"/>
            <a:ext cx="1828800" cy="45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Thumbnail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7315200" y="3291840"/>
            <a:ext cx="1828800" cy="45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Expiration 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Line 9"/>
          <p:cNvSpPr/>
          <p:nvPr/>
        </p:nvSpPr>
        <p:spPr>
          <a:xfrm>
            <a:off x="10241280" y="1645920"/>
            <a:ext cx="27432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0"/>
          <p:cNvSpPr/>
          <p:nvPr/>
        </p:nvSpPr>
        <p:spPr>
          <a:xfrm flipH="1">
            <a:off x="8229600" y="1645920"/>
            <a:ext cx="73152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1"/>
          <p:cNvSpPr/>
          <p:nvPr/>
        </p:nvSpPr>
        <p:spPr>
          <a:xfrm>
            <a:off x="8229600" y="283464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2"/>
          <p:cNvSpPr/>
          <p:nvPr/>
        </p:nvSpPr>
        <p:spPr>
          <a:xfrm>
            <a:off x="9509760" y="1920240"/>
            <a:ext cx="1828800" cy="457200"/>
          </a:xfrm>
          <a:prstGeom prst="rect">
            <a:avLst/>
          </a:prstGeom>
          <a:noFill/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CSE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13"/>
          <p:cNvSpPr/>
          <p:nvPr/>
        </p:nvSpPr>
        <p:spPr>
          <a:xfrm>
            <a:off x="5120640" y="1280160"/>
            <a:ext cx="18288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4"/>
          <p:cNvSpPr/>
          <p:nvPr/>
        </p:nvSpPr>
        <p:spPr>
          <a:xfrm>
            <a:off x="4206240" y="1463040"/>
            <a:ext cx="18288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UPCDatabase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Line 15"/>
          <p:cNvSpPr/>
          <p:nvPr/>
        </p:nvSpPr>
        <p:spPr>
          <a:xfrm>
            <a:off x="5120640" y="1280160"/>
            <a:ext cx="0" cy="914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6"/>
          <p:cNvSpPr/>
          <p:nvPr/>
        </p:nvSpPr>
        <p:spPr>
          <a:xfrm>
            <a:off x="6949440" y="548640"/>
            <a:ext cx="4754880" cy="3383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17"/>
          <p:cNvSpPr txBox="1"/>
          <p:nvPr/>
        </p:nvSpPr>
        <p:spPr>
          <a:xfrm>
            <a:off x="8778240" y="56808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UpcItem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Line 18"/>
          <p:cNvSpPr/>
          <p:nvPr/>
        </p:nvSpPr>
        <p:spPr>
          <a:xfrm flipH="1">
            <a:off x="6217920" y="5486400"/>
            <a:ext cx="3200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9"/>
          <p:cNvSpPr/>
          <p:nvPr/>
        </p:nvSpPr>
        <p:spPr>
          <a:xfrm flipV="1">
            <a:off x="9418320" y="3931920"/>
            <a:ext cx="0" cy="1554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0"/>
          <p:cNvSpPr/>
          <p:nvPr/>
        </p:nvSpPr>
        <p:spPr>
          <a:xfrm>
            <a:off x="8503920" y="4480560"/>
            <a:ext cx="1828800" cy="457200"/>
          </a:xfrm>
          <a:prstGeom prst="rect">
            <a:avLst/>
          </a:prstGeom>
          <a:noFill/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SQLite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Member Tasks: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John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Github management and weekly 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Implement a backend to process barcode information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Class Assignments: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NetworkUtils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UPCItem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UPCItemLoader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ItemType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99</TotalTime>
  <Application>LibreOffice/5.1.4.2$Linux_X86_64 LibreOffice_project/10m0$Build-2</Application>
  <Words>188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2016-12-06T20:25:49Z</dcterms:created>
  <dc:creator>Alex Nevers</dc:creator>
  <dc:description/>
  <dc:language>en-US</dc:language>
  <cp:lastModifiedBy/>
  <dcterms:modified xsi:type="dcterms:W3CDTF">2016-12-08T22:56:57Z</dcterms:modified>
  <cp:revision>16</cp:revision>
  <dc:subject/>
  <dc:title>Fridge Friend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