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758880"/>
            <a:ext cx="3443040" cy="5330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11815920" y="758880"/>
            <a:ext cx="383400" cy="5330160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0" y="762120"/>
            <a:ext cx="9140760" cy="533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9270360" y="762120"/>
            <a:ext cx="2924640" cy="5333400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600" cy="4600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0" y="758880"/>
            <a:ext cx="3443040" cy="5330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" name="CustomShape 2"/>
          <p:cNvSpPr/>
          <p:nvPr/>
        </p:nvSpPr>
        <p:spPr>
          <a:xfrm>
            <a:off x="11815920" y="758880"/>
            <a:ext cx="383400" cy="5330160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1069920" y="1298520"/>
            <a:ext cx="7314480" cy="325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5900" spc="-94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Fridge Friend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1100160" y="4670280"/>
            <a:ext cx="7314480" cy="91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d9f1f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John Merrill | Sam Chambers | Alex Nevers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0" name="" descr=""/>
          <p:cNvPicPr/>
          <p:nvPr/>
        </p:nvPicPr>
        <p:blipFill>
          <a:blip r:embed="rId1"/>
          <a:stretch/>
        </p:blipFill>
        <p:spPr>
          <a:xfrm>
            <a:off x="2468880" y="1316880"/>
            <a:ext cx="2103120" cy="2157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253080" y="1123920"/>
            <a:ext cx="2946600" cy="460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0" lang="en-US" sz="3600" spc="-5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Member Tasks: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3600" spc="-5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Sam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3869280" y="864000"/>
            <a:ext cx="7314480" cy="511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182880" indent="-182160">
              <a:lnSpc>
                <a:spcPct val="150000"/>
              </a:lnSpc>
              <a:buClr>
                <a:srgbClr val="40bad2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Design a user interface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" indent="-182160">
              <a:lnSpc>
                <a:spcPct val="150000"/>
              </a:lnSpc>
              <a:buClr>
                <a:srgbClr val="40bad2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Set up interaction with the camera app to retrieve barcode images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" indent="-182160">
              <a:lnSpc>
                <a:spcPct val="150000"/>
              </a:lnSpc>
              <a:buClr>
                <a:srgbClr val="40bad2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Class Assignments: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182160">
              <a:lnSpc>
                <a:spcPct val="150000"/>
              </a:lnSpc>
              <a:buClr>
                <a:srgbClr val="40bad2"/>
              </a:buClr>
              <a:buFont typeface="Wingdings 2" charset="2"/>
              <a:buChar char=""/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ItemType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182160">
              <a:lnSpc>
                <a:spcPct val="150000"/>
              </a:lnSpc>
              <a:buClr>
                <a:srgbClr val="40bad2"/>
              </a:buClr>
              <a:buFont typeface="Wingdings 2" charset="2"/>
              <a:buChar char=""/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MainActivity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182160">
              <a:lnSpc>
                <a:spcPct val="150000"/>
              </a:lnSpc>
              <a:buClr>
                <a:srgbClr val="40bad2"/>
              </a:buClr>
              <a:buFont typeface="Wingdings 2" charset="2"/>
              <a:buChar char=""/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ResultsActivity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182160">
              <a:lnSpc>
                <a:spcPct val="150000"/>
              </a:lnSpc>
              <a:buClr>
                <a:srgbClr val="40bad2"/>
              </a:buClr>
              <a:buFont typeface="Wingdings 2" charset="2"/>
              <a:buChar char=""/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UI Layouts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253080" y="1123920"/>
            <a:ext cx="2946600" cy="460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3600" spc="-5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Conclusion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3869280" y="864000"/>
            <a:ext cx="7314480" cy="511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  </a:t>
            </a: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Questions?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253080" y="1123920"/>
            <a:ext cx="2946600" cy="460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3600" spc="-5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Project Goal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3869280" y="864000"/>
            <a:ext cx="7314480" cy="511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182880" indent="-182160">
              <a:lnSpc>
                <a:spcPct val="200000"/>
              </a:lnSpc>
              <a:buClr>
                <a:srgbClr val="40bad2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Help users organize and easily visualize their groceries by using a UPC supplied database.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" indent="-182160">
              <a:lnSpc>
                <a:spcPct val="200000"/>
              </a:lnSpc>
              <a:buClr>
                <a:srgbClr val="40bad2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Barcode scan their groceries as they unpack them, adding them to their current list with a single button press.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" indent="-182160">
              <a:lnSpc>
                <a:spcPct val="200000"/>
              </a:lnSpc>
              <a:buClr>
                <a:srgbClr val="40bad2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Automatically add tags for food type and expiry, so users can easily sort their grocery list by what to eat (or throw away) next.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253080" y="1123920"/>
            <a:ext cx="2946600" cy="460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3600" spc="-5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Project Features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3869280" y="864000"/>
            <a:ext cx="7314480" cy="511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182880" indent="-182160">
              <a:lnSpc>
                <a:spcPct val="200000"/>
              </a:lnSpc>
              <a:buClr>
                <a:srgbClr val="40bad2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Scan food item barcodes from camera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" indent="-182160">
              <a:lnSpc>
                <a:spcPct val="200000"/>
              </a:lnSpc>
              <a:buClr>
                <a:srgbClr val="40bad2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Fetch barcode UPC info using Computer Vision API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" indent="-182160">
              <a:lnSpc>
                <a:spcPct val="200000"/>
              </a:lnSpc>
              <a:buClr>
                <a:srgbClr val="40bad2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Store UPC Items in a database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" indent="-182160">
              <a:lnSpc>
                <a:spcPct val="200000"/>
              </a:lnSpc>
              <a:buClr>
                <a:srgbClr val="40bad2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Sort UPC Items by food category or expiration date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253080" y="1123920"/>
            <a:ext cx="2946600" cy="460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3600" spc="-5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Video Demo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3869280" y="864000"/>
            <a:ext cx="7314480" cy="511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182880" indent="-182160">
              <a:lnSpc>
                <a:spcPct val="200000"/>
              </a:lnSpc>
              <a:buClr>
                <a:srgbClr val="40bad2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253080" y="1123920"/>
            <a:ext cx="2946600" cy="460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3600" spc="-5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Video Demo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3869280" y="864000"/>
            <a:ext cx="7314480" cy="511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182880" indent="-182160">
              <a:lnSpc>
                <a:spcPct val="200000"/>
              </a:lnSpc>
              <a:buClr>
                <a:srgbClr val="40bad2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253080" y="1123920"/>
            <a:ext cx="2946600" cy="460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0" lang="en-US" sz="3600" spc="-5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Our Code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3869280" y="864000"/>
            <a:ext cx="7314480" cy="511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182880" indent="-182160">
              <a:lnSpc>
                <a:spcPct val="150000"/>
              </a:lnSpc>
              <a:buClr>
                <a:srgbClr val="40bad2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Upc Item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A product with a barcode ID, category (dairy, meat, etc.), and thumbnail image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" indent="-182160">
              <a:lnSpc>
                <a:spcPct val="150000"/>
              </a:lnSpc>
              <a:buClr>
                <a:srgbClr val="40bad2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Item Type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Assigns a shelf life to products based on their categories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" indent="-182160">
              <a:lnSpc>
                <a:spcPct val="150000"/>
              </a:lnSpc>
              <a:buClr>
                <a:srgbClr val="40bad2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Network Utilities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Calls UpcDatabase API to retrieve a product name from a UPC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Uses Google CSE to fetch a thumbnail image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253080" y="1123920"/>
            <a:ext cx="2946600" cy="460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0" lang="en-US" sz="3600" spc="-5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Our Code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3932640" y="1006560"/>
            <a:ext cx="7314480" cy="511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182880" indent="-182160">
              <a:lnSpc>
                <a:spcPct val="150000"/>
              </a:lnSpc>
              <a:buClr>
                <a:srgbClr val="40bad2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Main Activity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Opens a camera to capture a barcode image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" indent="-182160">
              <a:lnSpc>
                <a:spcPct val="150000"/>
              </a:lnSpc>
              <a:buClr>
                <a:srgbClr val="40bad2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Results Activity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Converts images to barcodes using the Google Play Services Barcode API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" indent="-182160">
              <a:lnSpc>
                <a:spcPct val="150000"/>
              </a:lnSpc>
              <a:buClr>
                <a:srgbClr val="40bad2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Settings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Filter products by category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Sort by product name, date added, and expiration date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" indent="-182160">
              <a:lnSpc>
                <a:spcPct val="150000"/>
              </a:lnSpc>
              <a:buClr>
                <a:srgbClr val="40bad2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Database Helper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Manages insertions, deletions, and queries for a SQLite database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253080" y="1123920"/>
            <a:ext cx="2946600" cy="460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0" lang="en-US" sz="3600" spc="-5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Member Tasks: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3600" spc="-5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John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3869280" y="864000"/>
            <a:ext cx="7314480" cy="511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182880" indent="-182160">
              <a:lnSpc>
                <a:spcPct val="150000"/>
              </a:lnSpc>
              <a:buClr>
                <a:srgbClr val="40bad2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Github management and weekly build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" indent="-182160">
              <a:lnSpc>
                <a:spcPct val="150000"/>
              </a:lnSpc>
              <a:buClr>
                <a:srgbClr val="40bad2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" indent="-182160">
              <a:lnSpc>
                <a:spcPct val="100000"/>
              </a:lnSpc>
              <a:buClr>
                <a:srgbClr val="40bad2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Implement a backend to process barcode information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" indent="-182160">
              <a:lnSpc>
                <a:spcPct val="150000"/>
              </a:lnSpc>
              <a:buClr>
                <a:srgbClr val="40bad2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Class Assignments: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182160">
              <a:lnSpc>
                <a:spcPct val="150000"/>
              </a:lnSpc>
              <a:buClr>
                <a:srgbClr val="40bad2"/>
              </a:buClr>
              <a:buFont typeface="Wingdings 2" charset="2"/>
              <a:buChar char=""/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NetworkUtils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182160">
              <a:lnSpc>
                <a:spcPct val="150000"/>
              </a:lnSpc>
              <a:buClr>
                <a:srgbClr val="40bad2"/>
              </a:buClr>
              <a:buFont typeface="Wingdings 2" charset="2"/>
              <a:buChar char=""/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UPCItem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182160">
              <a:lnSpc>
                <a:spcPct val="150000"/>
              </a:lnSpc>
              <a:buClr>
                <a:srgbClr val="40bad2"/>
              </a:buClr>
              <a:buFont typeface="Wingdings 2" charset="2"/>
              <a:buChar char=""/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UPCItemLoader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182160">
              <a:lnSpc>
                <a:spcPct val="150000"/>
              </a:lnSpc>
              <a:buClr>
                <a:srgbClr val="40bad2"/>
              </a:buClr>
              <a:buFont typeface="Wingdings 2" charset="2"/>
              <a:buChar char=""/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ItemType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239760" y="1123920"/>
            <a:ext cx="2946600" cy="460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0" lang="en-US" sz="3600" spc="-5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Member Tasks: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3600" spc="-5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Alex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3869280" y="864000"/>
            <a:ext cx="7314480" cy="511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182880" indent="-182160">
              <a:lnSpc>
                <a:spcPct val="150000"/>
              </a:lnSpc>
              <a:buClr>
                <a:srgbClr val="40bad2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Set up a SQL database to store and access scanned items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" indent="-182160">
              <a:lnSpc>
                <a:spcPct val="150000"/>
              </a:lnSpc>
              <a:buClr>
                <a:srgbClr val="40bad2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Create an API structure (directory organization, class hierarchies, etc.)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" indent="-182160">
              <a:lnSpc>
                <a:spcPct val="150000"/>
              </a:lnSpc>
              <a:buClr>
                <a:srgbClr val="40bad2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Class Assignments: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182160">
              <a:lnSpc>
                <a:spcPct val="150000"/>
              </a:lnSpc>
              <a:buClr>
                <a:srgbClr val="40bad2"/>
              </a:buClr>
              <a:buFont typeface="Wingdings 2" charset="2"/>
              <a:buChar char=""/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DBHelper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182160">
              <a:lnSpc>
                <a:spcPct val="150000"/>
              </a:lnSpc>
              <a:buClr>
                <a:srgbClr val="40bad2"/>
              </a:buClr>
              <a:buFont typeface="Wingdings 2" charset="2"/>
              <a:buChar char=""/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ResultsActivity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95</TotalTime>
  <Application>LibreOffice/5.1.4.2$Linux_X86_64 LibreOffice_project/10m0$Build-2</Application>
  <Words>188</Words>
  <Paragraphs>34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2016-12-06T20:25:49Z</dcterms:created>
  <dc:creator>Alex Nevers</dc:creator>
  <dc:description/>
  <dc:language>en-US</dc:language>
  <cp:lastModifiedBy/>
  <dcterms:modified xsi:type="dcterms:W3CDTF">2016-12-08T16:32:00Z</dcterms:modified>
  <cp:revision>14</cp:revision>
  <dc:subject/>
  <dc:title>Fridge Friend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7</vt:i4>
  </property>
</Properties>
</file>