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Thin"/>
      <p:regular r:id="rId7"/>
      <p:bold r:id="rId8"/>
      <p:italic r:id="rId9"/>
      <p:boldItalic r:id="rId10"/>
    </p:embeddedFon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RobotoMedium-regular.fntdata"/><Relationship Id="rId10" Type="http://schemas.openxmlformats.org/officeDocument/2006/relationships/font" Target="fonts/RobotoThin-boldItalic.fntdata"/><Relationship Id="rId21" Type="http://schemas.openxmlformats.org/officeDocument/2006/relationships/font" Target="fonts/Oswald-bold.fntdata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Thin-italic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font" Target="fonts/RobotoThin-regular.fntdata"/><Relationship Id="rId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61d34ff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61d34ff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14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81962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Problem Statement: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“Can we accurately predict the stock levels of products, based on sales data and sensor data, on an hourly basis in order to more intelligently procure products from our suppliers.”</a:t>
            </a:r>
            <a:endParaRPr sz="1200"/>
          </a:p>
        </p:txBody>
      </p:sp>
      <p:grpSp>
        <p:nvGrpSpPr>
          <p:cNvPr id="61" name="Google Shape;61;p13"/>
          <p:cNvGrpSpPr/>
          <p:nvPr/>
        </p:nvGrpSpPr>
        <p:grpSpPr>
          <a:xfrm>
            <a:off x="1759843" y="2858014"/>
            <a:ext cx="5624328" cy="552573"/>
            <a:chOff x="1593000" y="2322568"/>
            <a:chExt cx="5957975" cy="643500"/>
          </a:xfrm>
        </p:grpSpPr>
        <p:sp>
          <p:nvSpPr>
            <p:cNvPr id="62" name="Google Shape;62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XGBRegressor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65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 Score: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RMSE: 0.263484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MAE: 0.221958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1759843" y="2295455"/>
            <a:ext cx="5624328" cy="552573"/>
            <a:chOff x="1593000" y="2322568"/>
            <a:chExt cx="5957975" cy="643500"/>
          </a:xfrm>
        </p:grpSpPr>
        <p:sp>
          <p:nvSpPr>
            <p:cNvPr id="70" name="Google Shape;70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Gradient Boosting Regressor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65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 Score: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RMSE: 0.263484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MAE: 0.221958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1759843" y="1732888"/>
            <a:ext cx="5624328" cy="552573"/>
            <a:chOff x="1593000" y="2322568"/>
            <a:chExt cx="5957975" cy="643500"/>
          </a:xfrm>
        </p:grpSpPr>
        <p:sp>
          <p:nvSpPr>
            <p:cNvPr id="78" name="Google Shape;78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Random Forest Regressor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65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 Score: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RMSE: 0.263484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MAE: 0.221958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1700" y="3502100"/>
            <a:ext cx="8520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Conclusion:</a:t>
            </a:r>
            <a:br>
              <a:rPr lang="en"/>
            </a:br>
            <a:r>
              <a:rPr lang="en" sz="1200"/>
              <a:t>The model Gradient Boosting Regressor has shown the best result and is capable to solve the stock prediction.</a:t>
            </a:r>
            <a:br>
              <a:rPr lang="en" sz="1200"/>
            </a:br>
            <a:br>
              <a:rPr lang="en" sz="1200"/>
            </a:br>
            <a:r>
              <a:rPr b="1" lang="en" sz="1400"/>
              <a:t>Further</a:t>
            </a:r>
            <a:r>
              <a:rPr b="1" lang="en" sz="1400"/>
              <a:t> Workings:</a:t>
            </a:r>
            <a:br>
              <a:rPr b="1" lang="en" sz="1400"/>
            </a:br>
            <a:r>
              <a:rPr lang="en" sz="1200"/>
              <a:t>The model is been trained on the current sample data, it can be improved with more data and data with different variations.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