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3"/>
    <p:restoredTop sz="94640"/>
  </p:normalViewPr>
  <p:slideViewPr>
    <p:cSldViewPr snapToGrid="0" snapToObjects="1" showGuides="1">
      <p:cViewPr>
        <p:scale>
          <a:sx n="160" d="100"/>
          <a:sy n="160" d="100"/>
        </p:scale>
        <p:origin x="-3760" y="-16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A2D6-9E3C-4443-B6C8-C2899F460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E145D-E42E-1C49-B320-4448FF053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4A6B4-D31B-7E40-8072-FAEC19CF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B2ED-0384-D546-9187-D9C14ADD929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4BC9-D592-5044-8C6E-4F8BB6FD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4EDD-3F0E-CC49-B05F-2F4D5B3A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669A-C16C-714A-8733-98FFFBD3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9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7152-E505-3047-ABCE-2649D06C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65B98-9E20-D644-9D80-FC0C89BCD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1280-E4A5-1547-B550-708E4642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B2ED-0384-D546-9187-D9C14ADD929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8F99-4510-574E-A222-403E7765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E624F-12E8-C641-9E93-3AB35A66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669A-C16C-714A-8733-98FFFBD3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4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F505B-3BED-3642-8CA9-BC2C6012D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7C0A4-D3AF-8344-8331-3CB395790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4DDE3-E35B-2D46-8FC8-ACD85C9A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B2ED-0384-D546-9187-D9C14ADD929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B6AE7-C611-C448-8BBF-8EBEE758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C2BF-87F4-5B47-AA0E-E892065F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669A-C16C-714A-8733-98FFFBD3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3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F7C5-5A52-FC40-93F6-3A5943F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8060-3099-B343-BAE5-610ADD34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FFCDC-7089-2249-B0B3-CC3B6217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B2ED-0384-D546-9187-D9C14ADD929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D8DCF-1CFD-9E45-9D60-74B5434F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482E-5AD1-CD49-A60F-8A18830B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669A-C16C-714A-8733-98FFFBD3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7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1EB9-F2FC-434C-9459-482FED94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8A8CF-EF5C-1449-B536-94697570D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9E14E-10ED-8649-9844-D76BFF8F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B2ED-0384-D546-9187-D9C14ADD929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571FE-5BB5-B240-BB23-ABBB220D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25A2-8ECB-D242-80DA-6903441A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669A-C16C-714A-8733-98FFFBD3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7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7B78-EF19-1D4E-A1D4-51B62B2E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E0172-BFCE-6741-BB63-BD8EBD501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DFCC0-2DB4-2943-89D7-0E2F5B708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0FD-A2CE-DE4F-AE68-C660C1BB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B2ED-0384-D546-9187-D9C14ADD929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55BED-4294-F945-A870-A58F47FB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290EA-563C-FB49-B63A-F16CE4C9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669A-C16C-714A-8733-98FFFBD3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0F23-C017-7F4E-99AC-1258EE25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0854C-5FCF-A846-8AE7-57A03873E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7E914-5599-5147-904D-38A7B8F79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610B2-5309-444A-B25D-F5652766E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D257E-16B6-1742-918B-E86788AED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54CF6-74CC-014C-B4FB-AE42890C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B2ED-0384-D546-9187-D9C14ADD929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A3659-83E1-7D41-AE23-7D8D3EF6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50F8E-7EE3-D347-946C-49752E6E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669A-C16C-714A-8733-98FFFBD3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4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404D-1292-5B47-8338-CF9C2D2D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95467-4C6B-A143-903D-BFB451F9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B2ED-0384-D546-9187-D9C14ADD929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03650-FB02-4340-A2B8-C8BC79EE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2F95C-9921-4040-BB3E-367F2E9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669A-C16C-714A-8733-98FFFBD3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8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33EBD-2646-5D46-A24A-3B8D6F79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B2ED-0384-D546-9187-D9C14ADD929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BDCE2-D1F9-F343-BD5B-74D3AC7C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16379-2287-A242-A00A-AFDEB62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669A-C16C-714A-8733-98FFFBD3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8131-E34D-534A-ACE1-98B01500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E005-8B77-7949-9D99-7201D1EF7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F530A-22EE-0D4A-BDB6-F6F3A7B66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6C302-A056-424B-B958-69E828FA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B2ED-0384-D546-9187-D9C14ADD929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632D-4D07-FF48-911F-9A29F1F9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449E5-54F1-AA43-8B5D-6F6335D5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669A-C16C-714A-8733-98FFFBD3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8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F3AC-9F09-254F-81A7-E5923DB3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FF288-A8B3-9A4C-A9F6-CD08EFEA1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4718D-42DA-044F-AE00-6077774F4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B067E-7B52-124E-8F75-8219AB43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B2ED-0384-D546-9187-D9C14ADD929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85A87-B86C-864B-99B0-40E6EDB0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BEC13-6102-CF4F-ADAE-9B7DB223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669A-C16C-714A-8733-98FFFBD3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45D70-0B7D-6843-9712-A3F6F623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7273-15FB-FC4F-A840-1D3F0C702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F0DC-32FC-C944-B85B-E2756522B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1B2ED-0384-D546-9187-D9C14ADD929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7AB16-4DFD-324E-9F3F-9D1DC4FDD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99A8-A647-1A46-836A-09825A698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E669A-C16C-714A-8733-98FFFBD3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1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E47E0D-B96E-9847-8822-E0B046DDB3ED}"/>
              </a:ext>
            </a:extLst>
          </p:cNvPr>
          <p:cNvSpPr/>
          <p:nvPr/>
        </p:nvSpPr>
        <p:spPr>
          <a:xfrm>
            <a:off x="3391322" y="818215"/>
            <a:ext cx="3489810" cy="356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7B8FAC-9FF6-F840-B69E-05E35791AF85}"/>
              </a:ext>
            </a:extLst>
          </p:cNvPr>
          <p:cNvSpPr/>
          <p:nvPr/>
        </p:nvSpPr>
        <p:spPr>
          <a:xfrm>
            <a:off x="5369242" y="2785992"/>
            <a:ext cx="3489810" cy="356751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40EB37-0FC6-7D46-AB18-CF1117E98446}"/>
              </a:ext>
            </a:extLst>
          </p:cNvPr>
          <p:cNvSpPr/>
          <p:nvPr/>
        </p:nvSpPr>
        <p:spPr>
          <a:xfrm>
            <a:off x="5369242" y="827225"/>
            <a:ext cx="3489810" cy="3567512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341919-CDDF-7C40-8C01-7BAE38950B15}"/>
              </a:ext>
            </a:extLst>
          </p:cNvPr>
          <p:cNvSpPr/>
          <p:nvPr/>
        </p:nvSpPr>
        <p:spPr>
          <a:xfrm>
            <a:off x="3391322" y="2776982"/>
            <a:ext cx="3489810" cy="3567512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AEF5A-CF0E-8043-A90F-9ED9FBE64AC2}"/>
              </a:ext>
            </a:extLst>
          </p:cNvPr>
          <p:cNvSpPr txBox="1"/>
          <p:nvPr/>
        </p:nvSpPr>
        <p:spPr>
          <a:xfrm>
            <a:off x="3939594" y="1315162"/>
            <a:ext cx="2250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Social-Interactive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Contagion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Collective socialization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Cohesion and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Relative deprivation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Parental mediation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9EECC-D213-E147-9E5C-5CFBD58DF520}"/>
              </a:ext>
            </a:extLst>
          </p:cNvPr>
          <p:cNvSpPr txBox="1"/>
          <p:nvPr/>
        </p:nvSpPr>
        <p:spPr>
          <a:xfrm>
            <a:off x="6881133" y="1299654"/>
            <a:ext cx="17857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Environmental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Exposure to violence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Physical surroundings (perceptions)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Toxic exposure (health)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F9D4D-D11A-404C-86A6-489F0907760F}"/>
              </a:ext>
            </a:extLst>
          </p:cNvPr>
          <p:cNvSpPr txBox="1"/>
          <p:nvPr/>
        </p:nvSpPr>
        <p:spPr>
          <a:xfrm>
            <a:off x="6923203" y="4436279"/>
            <a:ext cx="1785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Geographical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Spatial mismatch (employment)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Access to public 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E70B2D-5300-1C4D-B099-EDAB9CEB755E}"/>
              </a:ext>
            </a:extLst>
          </p:cNvPr>
          <p:cNvSpPr txBox="1"/>
          <p:nvPr/>
        </p:nvSpPr>
        <p:spPr>
          <a:xfrm>
            <a:off x="3583452" y="4359335"/>
            <a:ext cx="17857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Institutional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Stigmatization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Local institutional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Local market actors</a:t>
            </a:r>
          </a:p>
        </p:txBody>
      </p:sp>
    </p:spTree>
    <p:extLst>
      <p:ext uri="{BB962C8B-B14F-4D97-AF65-F5344CB8AC3E}">
        <p14:creationId xmlns:p14="http://schemas.microsoft.com/office/powerpoint/2010/main" val="306016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45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Palmer</dc:creator>
  <cp:lastModifiedBy>John Palmer</cp:lastModifiedBy>
  <cp:revision>2</cp:revision>
  <dcterms:created xsi:type="dcterms:W3CDTF">2020-01-22T09:49:51Z</dcterms:created>
  <dcterms:modified xsi:type="dcterms:W3CDTF">2020-01-22T10:02:03Z</dcterms:modified>
</cp:coreProperties>
</file>