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727"/>
  </p:normalViewPr>
  <p:slideViewPr>
    <p:cSldViewPr snapToGrid="0" snapToObjects="1" showGuides="1">
      <p:cViewPr>
        <p:scale>
          <a:sx n="180" d="100"/>
          <a:sy n="180" d="100"/>
        </p:scale>
        <p:origin x="-5696" y="-1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6B3A-D96F-FB4E-B6AD-1729833D607C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1D0-64AF-7941-B8ED-7A4EC4E4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6B3A-D96F-FB4E-B6AD-1729833D607C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1D0-64AF-7941-B8ED-7A4EC4E4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6B3A-D96F-FB4E-B6AD-1729833D607C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1D0-64AF-7941-B8ED-7A4EC4E4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6B3A-D96F-FB4E-B6AD-1729833D607C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1D0-64AF-7941-B8ED-7A4EC4E4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6B3A-D96F-FB4E-B6AD-1729833D607C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1D0-64AF-7941-B8ED-7A4EC4E4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6B3A-D96F-FB4E-B6AD-1729833D607C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1D0-64AF-7941-B8ED-7A4EC4E4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6B3A-D96F-FB4E-B6AD-1729833D607C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1D0-64AF-7941-B8ED-7A4EC4E4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6B3A-D96F-FB4E-B6AD-1729833D607C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1D0-64AF-7941-B8ED-7A4EC4E4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6B3A-D96F-FB4E-B6AD-1729833D607C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1D0-64AF-7941-B8ED-7A4EC4E4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6B3A-D96F-FB4E-B6AD-1729833D607C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1D0-64AF-7941-B8ED-7A4EC4E4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6B3A-D96F-FB4E-B6AD-1729833D607C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1D0-64AF-7941-B8ED-7A4EC4E4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46B3A-D96F-FB4E-B6AD-1729833D607C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01D0-64AF-7941-B8ED-7A4EC4E4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932" y="1489371"/>
            <a:ext cx="31877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158832" y="2284598"/>
            <a:ext cx="800100" cy="3429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effectLst/>
                <a:ea typeface="Calibri" charset="0"/>
                <a:cs typeface="Calibri" charset="0"/>
              </a:rPr>
              <a:t>import</a:t>
            </a:r>
            <a:endParaRPr lang="en-US" sz="1200" dirty="0">
              <a:solidFill>
                <a:srgbClr val="000000"/>
              </a:solidFill>
              <a:effectLst/>
              <a:latin typeface="Times New Roman" charset="0"/>
              <a:ea typeface="Calibri" charset="0"/>
              <a:cs typeface="Calibri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94060" y="2284598"/>
            <a:ext cx="1137285" cy="3429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effectLst/>
                <a:ea typeface="Calibri" charset="0"/>
                <a:cs typeface="Calibri" charset="0"/>
              </a:rPr>
              <a:t>communicate</a:t>
            </a:r>
            <a:endParaRPr lang="en-US" sz="1200" dirty="0">
              <a:solidFill>
                <a:srgbClr val="000000"/>
              </a:solidFill>
              <a:effectLst/>
              <a:latin typeface="Times New Roman" charset="0"/>
              <a:ea typeface="Calibri" charset="0"/>
              <a:cs typeface="Calibri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101239" y="17026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101239" y="21598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101239" y="41029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5958932" y="2456048"/>
            <a:ext cx="5198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8640726" y="2456048"/>
            <a:ext cx="4533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Palmer</dc:creator>
  <cp:lastModifiedBy>John Palmer</cp:lastModifiedBy>
  <cp:revision>1</cp:revision>
  <dcterms:created xsi:type="dcterms:W3CDTF">2017-06-01T00:56:52Z</dcterms:created>
  <dcterms:modified xsi:type="dcterms:W3CDTF">2017-06-01T01:01:43Z</dcterms:modified>
</cp:coreProperties>
</file>