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2" r:id="rId6"/>
    <p:sldId id="263" r:id="rId7"/>
    <p:sldId id="264" r:id="rId8"/>
    <p:sldId id="261" r:id="rId9"/>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97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0d2de1d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240d2de1d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0d2de1d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240d2de1d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1216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0d2de1d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240d2de1d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926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1792288" y="612775"/>
            <a:ext cx="5486400" cy="4114800"/>
          </a:xfrm>
          <a:prstGeom prst="rect">
            <a:avLst/>
          </a:prstGeom>
          <a:noFill/>
          <a:ln>
            <a:noFill/>
          </a:ln>
        </p:spPr>
      </p:sp>
      <p:sp>
        <p:nvSpPr>
          <p:cNvPr id="64" name="Google Shape;64;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
          <p:cNvGrpSpPr/>
          <p:nvPr/>
        </p:nvGrpSpPr>
        <p:grpSpPr>
          <a:xfrm rot="10800000">
            <a:off x="-5052975" y="-19700839"/>
            <a:ext cx="31323890" cy="29583729"/>
            <a:chOff x="0" y="-38100"/>
            <a:chExt cx="685800" cy="647700"/>
          </a:xfrm>
        </p:grpSpPr>
        <p:sp>
          <p:nvSpPr>
            <p:cNvPr id="85" name="Google Shape;85;p1"/>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path>
              </a:pathLst>
            </a:custGeom>
            <a:solidFill>
              <a:srgbClr val="A20E20"/>
            </a:solidFill>
            <a:ln>
              <a:noFill/>
            </a:ln>
          </p:spPr>
          <p:txBody>
            <a:bodyPr/>
            <a:lstStyle/>
            <a:p>
              <a:endParaRPr lang="en-PH"/>
            </a:p>
          </p:txBody>
        </p:sp>
        <p:sp>
          <p:nvSpPr>
            <p:cNvPr id="86" name="Google Shape;86;p1"/>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 name="Google Shape;87;p1"/>
          <p:cNvGrpSpPr/>
          <p:nvPr/>
        </p:nvGrpSpPr>
        <p:grpSpPr>
          <a:xfrm>
            <a:off x="9144000" y="2051466"/>
            <a:ext cx="12503082" cy="10287000"/>
            <a:chOff x="0" y="0"/>
            <a:chExt cx="6184570" cy="5088399"/>
          </a:xfrm>
        </p:grpSpPr>
        <p:sp>
          <p:nvSpPr>
            <p:cNvPr id="88" name="Google Shape;88;p1"/>
            <p:cNvSpPr/>
            <p:nvPr/>
          </p:nvSpPr>
          <p:spPr>
            <a:xfrm>
              <a:off x="0" y="0"/>
              <a:ext cx="6184570" cy="5088399"/>
            </a:xfrm>
            <a:custGeom>
              <a:avLst/>
              <a:gdLst/>
              <a:ahLst/>
              <a:cxnLst/>
              <a:rect l="l" t="t" r="r" b="b"/>
              <a:pathLst>
                <a:path w="6184570" h="5088399" extrusionOk="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FFFFFF"/>
            </a:solidFill>
            <a:ln>
              <a:noFill/>
            </a:ln>
          </p:spPr>
          <p:txBody>
            <a:bodyPr/>
            <a:lstStyle/>
            <a:p>
              <a:endParaRPr lang="en-PH"/>
            </a:p>
          </p:txBody>
        </p:sp>
        <p:sp>
          <p:nvSpPr>
            <p:cNvPr id="89" name="Google Shape;89;p1"/>
            <p:cNvSpPr/>
            <p:nvPr/>
          </p:nvSpPr>
          <p:spPr>
            <a:xfrm>
              <a:off x="0" y="0"/>
              <a:ext cx="6184570" cy="5088399"/>
            </a:xfrm>
            <a:custGeom>
              <a:avLst/>
              <a:gdLst/>
              <a:ahLst/>
              <a:cxnLst/>
              <a:rect l="l" t="t" r="r" b="b"/>
              <a:pathLst>
                <a:path w="6184570" h="5088399" extrusionOk="0">
                  <a:moveTo>
                    <a:pt x="3433653" y="2544200"/>
                  </a:moveTo>
                  <a:lnTo>
                    <a:pt x="6184570" y="5088399"/>
                  </a:lnTo>
                  <a:lnTo>
                    <a:pt x="2750917" y="5088399"/>
                  </a:lnTo>
                  <a:lnTo>
                    <a:pt x="0" y="2544200"/>
                  </a:lnTo>
                  <a:lnTo>
                    <a:pt x="2750917" y="0"/>
                  </a:lnTo>
                  <a:lnTo>
                    <a:pt x="6184570" y="0"/>
                  </a:lnTo>
                  <a:lnTo>
                    <a:pt x="3433653" y="2544200"/>
                  </a:lnTo>
                  <a:close/>
                </a:path>
              </a:pathLst>
            </a:custGeom>
            <a:blipFill rotWithShape="1">
              <a:blip r:embed="rId3">
                <a:alphaModFix/>
              </a:blip>
              <a:stretch>
                <a:fillRect l="-11743" r="-11743"/>
              </a:stretch>
            </a:blipFill>
            <a:ln>
              <a:noFill/>
            </a:ln>
          </p:spPr>
          <p:txBody>
            <a:bodyPr/>
            <a:lstStyle/>
            <a:p>
              <a:endParaRPr lang="en-PH"/>
            </a:p>
          </p:txBody>
        </p:sp>
      </p:grpSp>
      <p:grpSp>
        <p:nvGrpSpPr>
          <p:cNvPr id="90" name="Google Shape;90;p1"/>
          <p:cNvGrpSpPr/>
          <p:nvPr/>
        </p:nvGrpSpPr>
        <p:grpSpPr>
          <a:xfrm>
            <a:off x="9006848" y="6096232"/>
            <a:ext cx="12750483" cy="12042147"/>
            <a:chOff x="0" y="-38100"/>
            <a:chExt cx="685800" cy="647700"/>
          </a:xfrm>
        </p:grpSpPr>
        <p:sp>
          <p:nvSpPr>
            <p:cNvPr id="91" name="Google Shape;91;p1"/>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path>
              </a:pathLst>
            </a:custGeom>
            <a:solidFill>
              <a:srgbClr val="E8223B">
                <a:alpha val="80000"/>
              </a:srgbClr>
            </a:solidFill>
            <a:ln>
              <a:noFill/>
            </a:ln>
          </p:spPr>
          <p:txBody>
            <a:bodyPr/>
            <a:lstStyle/>
            <a:p>
              <a:endParaRPr lang="en-PH"/>
            </a:p>
          </p:txBody>
        </p:sp>
        <p:sp>
          <p:nvSpPr>
            <p:cNvPr id="92" name="Google Shape;92;p1"/>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3" name="Google Shape;93;p1"/>
          <p:cNvSpPr txBox="1"/>
          <p:nvPr/>
        </p:nvSpPr>
        <p:spPr>
          <a:xfrm>
            <a:off x="11729750" y="924818"/>
            <a:ext cx="5577300" cy="215400"/>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None/>
            </a:pPr>
            <a:endParaRPr/>
          </a:p>
        </p:txBody>
      </p:sp>
      <p:grpSp>
        <p:nvGrpSpPr>
          <p:cNvPr id="94" name="Google Shape;94;p1"/>
          <p:cNvGrpSpPr/>
          <p:nvPr/>
        </p:nvGrpSpPr>
        <p:grpSpPr>
          <a:xfrm>
            <a:off x="1028700" y="1317723"/>
            <a:ext cx="7282575" cy="5166667"/>
            <a:chOff x="0" y="0"/>
            <a:chExt cx="9710100" cy="6888889"/>
          </a:xfrm>
        </p:grpSpPr>
        <p:sp>
          <p:nvSpPr>
            <p:cNvPr id="95" name="Google Shape;95;p1"/>
            <p:cNvSpPr txBox="1"/>
            <p:nvPr/>
          </p:nvSpPr>
          <p:spPr>
            <a:xfrm>
              <a:off x="0" y="2501689"/>
              <a:ext cx="9710100" cy="4387200"/>
            </a:xfrm>
            <a:prstGeom prst="rect">
              <a:avLst/>
            </a:prstGeom>
            <a:noFill/>
            <a:ln>
              <a:noFill/>
            </a:ln>
          </p:spPr>
          <p:txBody>
            <a:bodyPr spcFirstLastPara="1" wrap="square" lIns="0" tIns="0" rIns="0" bIns="0" anchor="t" anchorCtr="0">
              <a:spAutoFit/>
            </a:bodyPr>
            <a:lstStyle/>
            <a:p>
              <a:pPr marL="0" marR="0" lvl="0" indent="0" algn="l" rtl="0">
                <a:lnSpc>
                  <a:spcPct val="139984"/>
                </a:lnSpc>
                <a:spcBef>
                  <a:spcPts val="0"/>
                </a:spcBef>
                <a:spcAft>
                  <a:spcPts val="0"/>
                </a:spcAft>
                <a:buNone/>
              </a:pPr>
              <a:r>
                <a:rPr lang="en-US" sz="6300" b="0" i="0" u="none" strike="noStrike" cap="none">
                  <a:solidFill>
                    <a:srgbClr val="2A2E3A"/>
                  </a:solidFill>
                  <a:latin typeface="Arial"/>
                  <a:ea typeface="Arial"/>
                  <a:cs typeface="Arial"/>
                  <a:sym typeface="Arial"/>
                </a:rPr>
                <a:t>MODULE MONITORING SYSTEM </a:t>
              </a:r>
              <a:endParaRPr/>
            </a:p>
          </p:txBody>
        </p:sp>
        <p:sp>
          <p:nvSpPr>
            <p:cNvPr id="96" name="Google Shape;96;p1"/>
            <p:cNvSpPr txBox="1"/>
            <p:nvPr/>
          </p:nvSpPr>
          <p:spPr>
            <a:xfrm>
              <a:off x="0" y="0"/>
              <a:ext cx="9710100" cy="2324100"/>
            </a:xfrm>
            <a:prstGeom prst="rect">
              <a:avLst/>
            </a:prstGeom>
            <a:noFill/>
            <a:ln>
              <a:noFill/>
            </a:ln>
          </p:spPr>
          <p:txBody>
            <a:bodyPr spcFirstLastPara="1" wrap="square" lIns="0" tIns="0" rIns="0" bIns="0" anchor="t" anchorCtr="0">
              <a:spAutoFit/>
            </a:bodyPr>
            <a:lstStyle/>
            <a:p>
              <a:pPr marL="0" marR="0" lvl="0" indent="0" algn="l" rtl="0">
                <a:lnSpc>
                  <a:spcPct val="76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p:nvPr/>
        </p:nvSpPr>
        <p:spPr>
          <a:xfrm>
            <a:off x="6028410" y="0"/>
            <a:ext cx="12259590" cy="2566292"/>
          </a:xfrm>
          <a:custGeom>
            <a:avLst/>
            <a:gdLst/>
            <a:ahLst/>
            <a:cxnLst/>
            <a:rect l="l" t="t" r="r" b="b"/>
            <a:pathLst>
              <a:path w="12259590" h="2566292" extrusionOk="0">
                <a:moveTo>
                  <a:pt x="0" y="0"/>
                </a:moveTo>
                <a:lnTo>
                  <a:pt x="12259590" y="0"/>
                </a:lnTo>
                <a:lnTo>
                  <a:pt x="12259590" y="2566292"/>
                </a:lnTo>
                <a:lnTo>
                  <a:pt x="0" y="2566292"/>
                </a:lnTo>
                <a:lnTo>
                  <a:pt x="0" y="0"/>
                </a:lnTo>
                <a:close/>
              </a:path>
            </a:pathLst>
          </a:custGeom>
          <a:blipFill rotWithShape="1">
            <a:blip r:embed="rId3">
              <a:alphaModFix/>
            </a:blip>
            <a:stretch>
              <a:fillRect t="-218552"/>
            </a:stretch>
          </a:blipFill>
          <a:ln>
            <a:noFill/>
          </a:ln>
        </p:spPr>
        <p:txBody>
          <a:bodyPr/>
          <a:lstStyle/>
          <a:p>
            <a:endParaRPr lang="en-PH"/>
          </a:p>
        </p:txBody>
      </p:sp>
      <p:grpSp>
        <p:nvGrpSpPr>
          <p:cNvPr id="102" name="Google Shape;102;p2"/>
          <p:cNvGrpSpPr/>
          <p:nvPr/>
        </p:nvGrpSpPr>
        <p:grpSpPr>
          <a:xfrm rot="10800000">
            <a:off x="-8974400" y="-5474959"/>
            <a:ext cx="12752321" cy="12042168"/>
            <a:chOff x="0" y="-38100"/>
            <a:chExt cx="685900" cy="647700"/>
          </a:xfrm>
        </p:grpSpPr>
        <p:sp>
          <p:nvSpPr>
            <p:cNvPr id="103" name="Google Shape;103;p2"/>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path>
              </a:pathLst>
            </a:custGeom>
            <a:solidFill>
              <a:srgbClr val="E8223B"/>
            </a:solidFill>
            <a:ln>
              <a:noFill/>
            </a:ln>
          </p:spPr>
          <p:txBody>
            <a:bodyPr/>
            <a:lstStyle/>
            <a:p>
              <a:endParaRPr lang="en-PH"/>
            </a:p>
          </p:txBody>
        </p:sp>
        <p:sp>
          <p:nvSpPr>
            <p:cNvPr id="104" name="Google Shape;104;p2"/>
            <p:cNvSpPr txBox="1"/>
            <p:nvPr/>
          </p:nvSpPr>
          <p:spPr>
            <a:xfrm>
              <a:off x="127000" y="-38100"/>
              <a:ext cx="5589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grpSp>
        <p:nvGrpSpPr>
          <p:cNvPr id="105" name="Google Shape;105;p2"/>
          <p:cNvGrpSpPr/>
          <p:nvPr/>
        </p:nvGrpSpPr>
        <p:grpSpPr>
          <a:xfrm rot="10800000">
            <a:off x="-4109923" y="-7599486"/>
            <a:ext cx="13253923" cy="11655815"/>
            <a:chOff x="0" y="-38100"/>
            <a:chExt cx="736505" cy="647700"/>
          </a:xfrm>
        </p:grpSpPr>
        <p:sp>
          <p:nvSpPr>
            <p:cNvPr id="106" name="Google Shape;106;p2"/>
            <p:cNvSpPr/>
            <p:nvPr/>
          </p:nvSpPr>
          <p:spPr>
            <a:xfrm>
              <a:off x="0" y="0"/>
              <a:ext cx="736505" cy="187305"/>
            </a:xfrm>
            <a:custGeom>
              <a:avLst/>
              <a:gdLst/>
              <a:ahLst/>
              <a:cxnLst/>
              <a:rect l="l" t="t" r="r" b="b"/>
              <a:pathLst>
                <a:path w="736505" h="187305" extrusionOk="0">
                  <a:moveTo>
                    <a:pt x="203200" y="0"/>
                  </a:moveTo>
                  <a:lnTo>
                    <a:pt x="533305" y="0"/>
                  </a:lnTo>
                  <a:lnTo>
                    <a:pt x="736505" y="187305"/>
                  </a:lnTo>
                  <a:lnTo>
                    <a:pt x="0" y="187305"/>
                  </a:lnTo>
                  <a:lnTo>
                    <a:pt x="203200" y="0"/>
                  </a:lnTo>
                </a:path>
              </a:pathLst>
            </a:custGeom>
            <a:solidFill>
              <a:srgbClr val="A20E20"/>
            </a:solidFill>
            <a:ln>
              <a:noFill/>
            </a:ln>
          </p:spPr>
          <p:txBody>
            <a:bodyPr/>
            <a:lstStyle/>
            <a:p>
              <a:endParaRPr lang="en-PH"/>
            </a:p>
          </p:txBody>
        </p:sp>
        <p:sp>
          <p:nvSpPr>
            <p:cNvPr id="107" name="Google Shape;107;p2"/>
            <p:cNvSpPr txBox="1"/>
            <p:nvPr/>
          </p:nvSpPr>
          <p:spPr>
            <a:xfrm>
              <a:off x="127000" y="-38100"/>
              <a:ext cx="5589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08" name="Google Shape;108;p2"/>
          <p:cNvSpPr txBox="1"/>
          <p:nvPr/>
        </p:nvSpPr>
        <p:spPr>
          <a:xfrm>
            <a:off x="-145938" y="464445"/>
            <a:ext cx="7018500" cy="2347800"/>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Clr>
                <a:srgbClr val="FFFFFF"/>
              </a:buClr>
              <a:buSzPts val="7758"/>
              <a:buFont typeface="Arial"/>
              <a:buNone/>
            </a:pPr>
            <a:r>
              <a:rPr lang="en-US" sz="7758" b="0" i="0" u="none" strike="noStrike" cap="none">
                <a:solidFill>
                  <a:srgbClr val="FFFFFF"/>
                </a:solidFill>
                <a:latin typeface="Arial"/>
                <a:ea typeface="Arial"/>
                <a:cs typeface="Arial"/>
                <a:sym typeface="Arial"/>
              </a:rPr>
              <a:t>Project Description </a:t>
            </a:r>
            <a:endParaRPr sz="1800" b="0" i="0" u="none" strike="noStrike" cap="none">
              <a:solidFill>
                <a:schemeClr val="dk1"/>
              </a:solidFill>
              <a:latin typeface="Calibri"/>
              <a:ea typeface="Calibri"/>
              <a:cs typeface="Calibri"/>
              <a:sym typeface="Calibri"/>
            </a:endParaRPr>
          </a:p>
        </p:txBody>
      </p:sp>
      <p:sp>
        <p:nvSpPr>
          <p:cNvPr id="109" name="Google Shape;109;p2"/>
          <p:cNvSpPr txBox="1"/>
          <p:nvPr/>
        </p:nvSpPr>
        <p:spPr>
          <a:xfrm>
            <a:off x="1355850" y="4056325"/>
            <a:ext cx="16548000" cy="4675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600"/>
              <a:buFont typeface="Calibri"/>
              <a:buNone/>
            </a:pPr>
            <a:r>
              <a:rPr lang="en-US" sz="3600" b="0" i="0" u="none" strike="noStrike" cap="none" dirty="0">
                <a:solidFill>
                  <a:schemeClr val="dk1"/>
                </a:solidFill>
                <a:latin typeface="Calibri"/>
                <a:ea typeface="Calibri"/>
                <a:cs typeface="Calibri"/>
                <a:sym typeface="Calibri"/>
              </a:rPr>
              <a:t>     </a:t>
            </a:r>
            <a:r>
              <a:rPr lang="en-US" sz="3600" b="0" i="0" u="none" strike="noStrike" cap="none" dirty="0">
                <a:solidFill>
                  <a:srgbClr val="000000"/>
                </a:solidFill>
                <a:latin typeface="Arial"/>
                <a:ea typeface="Arial"/>
                <a:cs typeface="Arial"/>
                <a:sym typeface="Arial"/>
              </a:rPr>
              <a:t>A </a:t>
            </a:r>
            <a:r>
              <a:rPr lang="en-US" sz="3600" b="0" i="0" u="none" strike="noStrike" cap="none" dirty="0">
                <a:solidFill>
                  <a:schemeClr val="dk1"/>
                </a:solidFill>
                <a:latin typeface="Calibri"/>
                <a:ea typeface="Calibri"/>
                <a:cs typeface="Calibri"/>
                <a:sym typeface="Calibri"/>
              </a:rPr>
              <a:t>monitoring</a:t>
            </a:r>
            <a:r>
              <a:rPr lang="en-US" sz="3600" b="0" i="0" u="none" strike="noStrike" cap="none" dirty="0">
                <a:solidFill>
                  <a:srgbClr val="000000"/>
                </a:solidFill>
                <a:latin typeface="Arial"/>
                <a:ea typeface="Arial"/>
                <a:cs typeface="Arial"/>
                <a:sym typeface="Arial"/>
              </a:rPr>
              <a:t> system that help students to monitor the  availability, quantity and available of module in universities. This system will provide accurate records</a:t>
            </a:r>
            <a:endParaRPr sz="3600" b="0" i="0" u="none" strike="noStrike" cap="none" dirty="0">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3600"/>
              <a:buFont typeface="Arial"/>
              <a:buNone/>
            </a:pPr>
            <a:r>
              <a:rPr lang="en-US" sz="3600" b="0" i="0" u="none" strike="noStrike" cap="none" dirty="0">
                <a:solidFill>
                  <a:srgbClr val="000000"/>
                </a:solidFill>
                <a:latin typeface="Arial"/>
                <a:ea typeface="Arial"/>
                <a:cs typeface="Arial"/>
                <a:sym typeface="Arial"/>
              </a:rPr>
              <a:t>     The recent problem faced by students is the lack of information about module availability .This lack of information can delay the acquiring the material  and delay the study of students. The Module Monitoring System seeks to prevent this issue by providing an up-to-date information</a:t>
            </a:r>
            <a:endParaRPr sz="3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1"/>
          <p:cNvGrpSpPr/>
          <p:nvPr/>
        </p:nvGrpSpPr>
        <p:grpSpPr>
          <a:xfrm>
            <a:off x="-1801973" y="1"/>
            <a:ext cx="9093727" cy="4314092"/>
            <a:chOff x="0" y="-278999"/>
            <a:chExt cx="7686670" cy="4742978"/>
          </a:xfrm>
        </p:grpSpPr>
        <p:grpSp>
          <p:nvGrpSpPr>
            <p:cNvPr id="133" name="Google Shape;133;p1"/>
            <p:cNvGrpSpPr/>
            <p:nvPr/>
          </p:nvGrpSpPr>
          <p:grpSpPr>
            <a:xfrm>
              <a:off x="0" y="-278999"/>
              <a:ext cx="7686670" cy="4742978"/>
              <a:chOff x="0" y="-38100"/>
              <a:chExt cx="1049690" cy="647700"/>
            </a:xfrm>
          </p:grpSpPr>
          <p:sp>
            <p:nvSpPr>
              <p:cNvPr id="134" name="Google Shape;134;p1"/>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path>
                </a:pathLst>
              </a:custGeom>
              <a:solidFill>
                <a:srgbClr val="A20E20"/>
              </a:solidFill>
              <a:ln>
                <a:noFill/>
              </a:ln>
            </p:spPr>
            <p:txBody>
              <a:bodyPr/>
              <a:lstStyle/>
              <a:p>
                <a:endParaRPr lang="en-PH"/>
              </a:p>
            </p:txBody>
          </p:sp>
          <p:sp>
            <p:nvSpPr>
              <p:cNvPr id="135" name="Google Shape;135;p1"/>
              <p:cNvSpPr txBox="1"/>
              <p:nvPr/>
            </p:nvSpPr>
            <p:spPr>
              <a:xfrm>
                <a:off x="127000" y="-38100"/>
                <a:ext cx="5589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36" name="Google Shape;136;p1"/>
            <p:cNvSpPr txBox="1"/>
            <p:nvPr/>
          </p:nvSpPr>
          <p:spPr>
            <a:xfrm>
              <a:off x="2478252" y="245911"/>
              <a:ext cx="3186942" cy="87977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FFFFFF"/>
                </a:buClr>
                <a:buSzPts val="1800"/>
                <a:buFont typeface="Calibri"/>
                <a:buNone/>
              </a:pPr>
              <a:r>
                <a:rPr lang="en-US" sz="4000" b="0" i="0" u="none" strike="noStrike" cap="none" dirty="0">
                  <a:solidFill>
                    <a:srgbClr val="FFFFFF"/>
                  </a:solidFill>
                  <a:latin typeface="Calibri"/>
                  <a:ea typeface="Calibri"/>
                  <a:cs typeface="Calibri"/>
                  <a:sym typeface="Calibri"/>
                </a:rPr>
                <a:t>IT Based Solution</a:t>
              </a:r>
              <a:endParaRPr sz="4000" b="0" i="0" u="none" strike="noStrike" cap="none" dirty="0">
                <a:solidFill>
                  <a:schemeClr val="dk1"/>
                </a:solidFill>
                <a:latin typeface="Calibri"/>
                <a:ea typeface="Calibri"/>
                <a:cs typeface="Calibri"/>
                <a:sym typeface="Calibri"/>
              </a:endParaRPr>
            </a:p>
          </p:txBody>
        </p:sp>
      </p:grpSp>
      <p:sp>
        <p:nvSpPr>
          <p:cNvPr id="137" name="Google Shape;137;p1"/>
          <p:cNvSpPr txBox="1"/>
          <p:nvPr/>
        </p:nvSpPr>
        <p:spPr>
          <a:xfrm>
            <a:off x="4407877" y="3377250"/>
            <a:ext cx="8006861" cy="4247286"/>
          </a:xfrm>
          <a:prstGeom prst="rect">
            <a:avLst/>
          </a:prstGeom>
          <a:noFill/>
          <a:ln>
            <a:noFill/>
          </a:ln>
        </p:spPr>
        <p:txBody>
          <a:bodyPr spcFirstLastPara="1" wrap="square" lIns="91425" tIns="91425" rIns="91425" bIns="91425" anchor="t" anchorCtr="0">
            <a:spAutoFit/>
          </a:bodyPr>
          <a:lstStyle/>
          <a:p>
            <a:pPr marL="914400" marR="0" lvl="0" indent="457200" algn="l" rtl="0">
              <a:lnSpc>
                <a:spcPct val="100000"/>
              </a:lnSpc>
              <a:spcBef>
                <a:spcPts val="0"/>
              </a:spcBef>
              <a:spcAft>
                <a:spcPts val="0"/>
              </a:spcAft>
              <a:buClr>
                <a:srgbClr val="000000"/>
              </a:buClr>
              <a:buSzPts val="3600"/>
              <a:buFont typeface="Arial"/>
              <a:buNone/>
            </a:pPr>
            <a:r>
              <a:rPr lang="en-US" sz="4400" b="0" i="0" u="none" strike="noStrike" cap="none" dirty="0">
                <a:solidFill>
                  <a:srgbClr val="000000"/>
                </a:solidFill>
                <a:latin typeface="Calibri"/>
                <a:ea typeface="Calibri"/>
                <a:cs typeface="Calibri"/>
                <a:sym typeface="Calibri"/>
              </a:rPr>
              <a:t>IT Based Solution </a:t>
            </a:r>
            <a:endParaRPr sz="4400" b="0" i="0" u="none" strike="noStrike" cap="none" dirty="0">
              <a:solidFill>
                <a:srgbClr val="000000"/>
              </a:solidFill>
              <a:latin typeface="Calibri"/>
              <a:ea typeface="Calibri"/>
              <a:cs typeface="Calibri"/>
              <a:sym typeface="Calibri"/>
            </a:endParaRPr>
          </a:p>
          <a:p>
            <a:pPr marL="914400" marR="0" lvl="0" indent="-457200" algn="l" rtl="0">
              <a:lnSpc>
                <a:spcPct val="100000"/>
              </a:lnSpc>
              <a:spcBef>
                <a:spcPts val="0"/>
              </a:spcBef>
              <a:spcAft>
                <a:spcPts val="0"/>
              </a:spcAft>
              <a:buClr>
                <a:srgbClr val="000000"/>
              </a:buClr>
              <a:buSzPts val="3600"/>
              <a:buFont typeface="Calibri"/>
              <a:buChar char="●"/>
            </a:pPr>
            <a:r>
              <a:rPr lang="en-US" sz="4400" b="0" i="0" u="none" strike="noStrike" cap="none" dirty="0">
                <a:solidFill>
                  <a:srgbClr val="000000"/>
                </a:solidFill>
                <a:latin typeface="Calibri"/>
                <a:ea typeface="Calibri"/>
                <a:cs typeface="Calibri"/>
                <a:sym typeface="Calibri"/>
              </a:rPr>
              <a:t>User friendly interface </a:t>
            </a:r>
            <a:endParaRPr sz="4400" b="0" i="0" u="none" strike="noStrike" cap="none" dirty="0">
              <a:solidFill>
                <a:srgbClr val="000000"/>
              </a:solidFill>
              <a:latin typeface="Calibri"/>
              <a:ea typeface="Calibri"/>
              <a:cs typeface="Calibri"/>
              <a:sym typeface="Calibri"/>
            </a:endParaRPr>
          </a:p>
          <a:p>
            <a:pPr marL="914400" marR="0" lvl="0" indent="-457200" algn="l" rtl="0">
              <a:lnSpc>
                <a:spcPct val="100000"/>
              </a:lnSpc>
              <a:spcBef>
                <a:spcPts val="0"/>
              </a:spcBef>
              <a:spcAft>
                <a:spcPts val="0"/>
              </a:spcAft>
              <a:buClr>
                <a:srgbClr val="000000"/>
              </a:buClr>
              <a:buSzPts val="3600"/>
              <a:buFont typeface="Calibri"/>
              <a:buChar char="●"/>
            </a:pPr>
            <a:r>
              <a:rPr lang="en-US" sz="4400" b="0" i="0" u="none" strike="noStrike" cap="none" dirty="0">
                <a:solidFill>
                  <a:srgbClr val="000000"/>
                </a:solidFill>
                <a:latin typeface="Calibri"/>
                <a:ea typeface="Calibri"/>
                <a:cs typeface="Calibri"/>
                <a:sym typeface="Calibri"/>
              </a:rPr>
              <a:t>Update Module Availability</a:t>
            </a:r>
            <a:endParaRPr sz="4400" b="0" i="0" u="none" strike="noStrike" cap="none" dirty="0">
              <a:solidFill>
                <a:srgbClr val="000000"/>
              </a:solidFill>
              <a:latin typeface="Calibri"/>
              <a:ea typeface="Calibri"/>
              <a:cs typeface="Calibri"/>
              <a:sym typeface="Calibri"/>
            </a:endParaRPr>
          </a:p>
          <a:p>
            <a:pPr marL="914400" marR="0" lvl="0" indent="-457200" algn="l" rtl="0">
              <a:lnSpc>
                <a:spcPct val="100000"/>
              </a:lnSpc>
              <a:spcBef>
                <a:spcPts val="0"/>
              </a:spcBef>
              <a:spcAft>
                <a:spcPts val="0"/>
              </a:spcAft>
              <a:buClr>
                <a:srgbClr val="000000"/>
              </a:buClr>
              <a:buSzPts val="3600"/>
              <a:buFont typeface="Calibri"/>
              <a:buChar char="●"/>
            </a:pPr>
            <a:r>
              <a:rPr lang="en-US" sz="4400" b="0" i="0" u="none" strike="noStrike" cap="none" dirty="0">
                <a:solidFill>
                  <a:srgbClr val="000000"/>
                </a:solidFill>
                <a:latin typeface="Calibri"/>
                <a:ea typeface="Calibri"/>
                <a:cs typeface="Calibri"/>
                <a:sym typeface="Calibri"/>
              </a:rPr>
              <a:t>Update instantly</a:t>
            </a:r>
            <a:endParaRPr sz="4400" b="0" i="0" u="none" strike="noStrike" cap="none" dirty="0">
              <a:solidFill>
                <a:srgbClr val="000000"/>
              </a:solidFill>
              <a:latin typeface="Calibri"/>
              <a:ea typeface="Calibri"/>
              <a:cs typeface="Calibri"/>
              <a:sym typeface="Calibri"/>
            </a:endParaRPr>
          </a:p>
          <a:p>
            <a:pPr marL="914400" marR="0" lvl="0" indent="-457200" algn="l" rtl="0">
              <a:lnSpc>
                <a:spcPct val="100000"/>
              </a:lnSpc>
              <a:spcBef>
                <a:spcPts val="0"/>
              </a:spcBef>
              <a:spcAft>
                <a:spcPts val="0"/>
              </a:spcAft>
              <a:buSzPts val="3600"/>
              <a:buFont typeface="Calibri"/>
              <a:buChar char="●"/>
            </a:pPr>
            <a:r>
              <a:rPr lang="en-US" sz="4400" dirty="0">
                <a:latin typeface="Calibri"/>
                <a:ea typeface="Calibri"/>
                <a:cs typeface="Calibri"/>
                <a:sym typeface="Calibri"/>
              </a:rPr>
              <a:t>Data collection</a:t>
            </a:r>
            <a:endParaRPr sz="4400" dirty="0">
              <a:latin typeface="Calibri"/>
              <a:ea typeface="Calibri"/>
              <a:cs typeface="Calibri"/>
              <a:sym typeface="Calibri"/>
            </a:endParaRPr>
          </a:p>
          <a:p>
            <a:pPr marL="914400" marR="0" lvl="0" indent="-457200" algn="l" rtl="0">
              <a:lnSpc>
                <a:spcPct val="100000"/>
              </a:lnSpc>
              <a:spcBef>
                <a:spcPts val="0"/>
              </a:spcBef>
              <a:spcAft>
                <a:spcPts val="0"/>
              </a:spcAft>
              <a:buSzPts val="3600"/>
              <a:buFont typeface="Calibri"/>
              <a:buChar char="●"/>
            </a:pPr>
            <a:r>
              <a:rPr lang="en-US" sz="4400" dirty="0">
                <a:latin typeface="Calibri"/>
                <a:ea typeface="Calibri"/>
                <a:cs typeface="Calibri"/>
                <a:sym typeface="Calibri"/>
              </a:rPr>
              <a:t>Database and storage</a:t>
            </a:r>
            <a:endParaRPr sz="44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1" name="Google Shape;141;p1"/>
          <p:cNvGrpSpPr/>
          <p:nvPr/>
        </p:nvGrpSpPr>
        <p:grpSpPr>
          <a:xfrm>
            <a:off x="-1008184" y="-1"/>
            <a:ext cx="7666892" cy="3798277"/>
            <a:chOff x="0" y="-38100"/>
            <a:chExt cx="1049690" cy="647700"/>
          </a:xfrm>
        </p:grpSpPr>
        <p:sp>
          <p:nvSpPr>
            <p:cNvPr id="142" name="Google Shape;142;p1"/>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path>
              </a:pathLst>
            </a:custGeom>
            <a:solidFill>
              <a:srgbClr val="A20E20"/>
            </a:solidFill>
            <a:ln>
              <a:noFill/>
            </a:ln>
          </p:spPr>
          <p:txBody>
            <a:bodyPr/>
            <a:lstStyle/>
            <a:p>
              <a:endParaRPr lang="en-PH"/>
            </a:p>
          </p:txBody>
        </p:sp>
        <p:sp>
          <p:nvSpPr>
            <p:cNvPr id="143" name="Google Shape;143;p1"/>
            <p:cNvSpPr txBox="1"/>
            <p:nvPr/>
          </p:nvSpPr>
          <p:spPr>
            <a:xfrm>
              <a:off x="127000" y="-38100"/>
              <a:ext cx="5589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45" name="Google Shape;145;p1"/>
          <p:cNvSpPr txBox="1"/>
          <p:nvPr/>
        </p:nvSpPr>
        <p:spPr>
          <a:xfrm>
            <a:off x="4431322" y="3557235"/>
            <a:ext cx="9120555" cy="3570178"/>
          </a:xfrm>
          <a:prstGeom prst="rect">
            <a:avLst/>
          </a:prstGeom>
          <a:noFill/>
          <a:ln>
            <a:noFill/>
          </a:ln>
        </p:spPr>
        <p:txBody>
          <a:bodyPr spcFirstLastPara="1" wrap="square" lIns="91425" tIns="91425" rIns="91425" bIns="91425" anchor="t" anchorCtr="0">
            <a:spAutoFit/>
          </a:bodyPr>
          <a:lstStyle/>
          <a:p>
            <a:pPr marL="914400" marR="0" lvl="0" indent="0" algn="l" rtl="0">
              <a:lnSpc>
                <a:spcPct val="100000"/>
              </a:lnSpc>
              <a:spcBef>
                <a:spcPts val="0"/>
              </a:spcBef>
              <a:spcAft>
                <a:spcPts val="0"/>
              </a:spcAft>
              <a:buClr>
                <a:srgbClr val="000000"/>
              </a:buClr>
              <a:buSzPts val="3600"/>
              <a:buFont typeface="Arial"/>
              <a:buNone/>
            </a:pPr>
            <a:r>
              <a:rPr lang="en-US" sz="4400" b="0" i="0" u="none" strike="noStrike" cap="none" dirty="0">
                <a:solidFill>
                  <a:schemeClr val="dk1"/>
                </a:solidFill>
                <a:latin typeface="Calibri"/>
                <a:ea typeface="Calibri"/>
                <a:cs typeface="Calibri"/>
                <a:sym typeface="Calibri"/>
              </a:rPr>
              <a:t>Benefits </a:t>
            </a:r>
            <a:endParaRPr sz="4400" b="0" i="0" u="none" strike="noStrike" cap="none" dirty="0">
              <a:solidFill>
                <a:schemeClr val="dk1"/>
              </a:solidFill>
              <a:latin typeface="Calibri"/>
              <a:ea typeface="Calibri"/>
              <a:cs typeface="Calibri"/>
              <a:sym typeface="Calibri"/>
            </a:endParaRPr>
          </a:p>
          <a:p>
            <a:pPr marL="914400" marR="0" lvl="0" indent="-457200" algn="l" rtl="0">
              <a:lnSpc>
                <a:spcPct val="100000"/>
              </a:lnSpc>
              <a:spcBef>
                <a:spcPts val="0"/>
              </a:spcBef>
              <a:spcAft>
                <a:spcPts val="0"/>
              </a:spcAft>
              <a:buClr>
                <a:schemeClr val="dk1"/>
              </a:buClr>
              <a:buSzPts val="3700"/>
              <a:buFont typeface="Calibri"/>
              <a:buChar char="●"/>
            </a:pPr>
            <a:r>
              <a:rPr lang="en-US" sz="4400" b="0" i="0" u="none" strike="noStrike" cap="none" dirty="0">
                <a:solidFill>
                  <a:schemeClr val="dk1"/>
                </a:solidFill>
                <a:latin typeface="Calibri"/>
                <a:ea typeface="Calibri"/>
                <a:cs typeface="Calibri"/>
                <a:sym typeface="Calibri"/>
              </a:rPr>
              <a:t>Show the available module</a:t>
            </a:r>
            <a:endParaRPr sz="4400" b="0" i="0" u="none" strike="noStrike" cap="none" dirty="0">
              <a:solidFill>
                <a:schemeClr val="dk1"/>
              </a:solidFill>
              <a:latin typeface="Calibri"/>
              <a:ea typeface="Calibri"/>
              <a:cs typeface="Calibri"/>
              <a:sym typeface="Calibri"/>
            </a:endParaRPr>
          </a:p>
          <a:p>
            <a:pPr marL="914400" marR="0" lvl="0" indent="-457200" algn="l" rtl="0">
              <a:lnSpc>
                <a:spcPct val="100000"/>
              </a:lnSpc>
              <a:spcBef>
                <a:spcPts val="0"/>
              </a:spcBef>
              <a:spcAft>
                <a:spcPts val="0"/>
              </a:spcAft>
              <a:buClr>
                <a:schemeClr val="dk1"/>
              </a:buClr>
              <a:buSzPts val="3700"/>
              <a:buFont typeface="Calibri"/>
              <a:buChar char="●"/>
            </a:pPr>
            <a:r>
              <a:rPr lang="en-US" sz="4400" b="0" i="0" u="none" strike="noStrike" cap="none" dirty="0">
                <a:solidFill>
                  <a:schemeClr val="dk1"/>
                </a:solidFill>
                <a:latin typeface="Calibri"/>
                <a:ea typeface="Calibri"/>
                <a:cs typeface="Calibri"/>
                <a:sym typeface="Calibri"/>
              </a:rPr>
              <a:t>Show how many are the module</a:t>
            </a:r>
            <a:endParaRPr sz="4400" b="0" i="0" u="none" strike="noStrike" cap="none" dirty="0">
              <a:solidFill>
                <a:schemeClr val="dk1"/>
              </a:solidFill>
              <a:latin typeface="Calibri"/>
              <a:ea typeface="Calibri"/>
              <a:cs typeface="Calibri"/>
              <a:sym typeface="Calibri"/>
            </a:endParaRPr>
          </a:p>
          <a:p>
            <a:pPr marL="914400" marR="0" lvl="0" indent="-457200" algn="l" rtl="0">
              <a:lnSpc>
                <a:spcPct val="100000"/>
              </a:lnSpc>
              <a:spcBef>
                <a:spcPts val="0"/>
              </a:spcBef>
              <a:spcAft>
                <a:spcPts val="0"/>
              </a:spcAft>
              <a:buClr>
                <a:schemeClr val="dk1"/>
              </a:buClr>
              <a:buSzPts val="3700"/>
              <a:buFont typeface="Calibri"/>
              <a:buChar char="●"/>
            </a:pPr>
            <a:r>
              <a:rPr lang="en-US" sz="4400" b="0" i="0" u="none" strike="noStrike" cap="none" dirty="0">
                <a:solidFill>
                  <a:schemeClr val="dk1"/>
                </a:solidFill>
                <a:latin typeface="Calibri"/>
                <a:ea typeface="Calibri"/>
                <a:cs typeface="Calibri"/>
                <a:sym typeface="Calibri"/>
              </a:rPr>
              <a:t>Monitoring of modules inventory</a:t>
            </a:r>
            <a:endParaRPr sz="4400" b="0" i="0" u="none" strike="noStrike" cap="none" dirty="0">
              <a:solidFill>
                <a:schemeClr val="dk1"/>
              </a:solidFill>
              <a:latin typeface="Calibri"/>
              <a:ea typeface="Calibri"/>
              <a:cs typeface="Calibri"/>
              <a:sym typeface="Calibri"/>
            </a:endParaRPr>
          </a:p>
          <a:p>
            <a:pPr marL="914400" marR="0" lvl="0" indent="-457200" algn="l" rtl="0">
              <a:lnSpc>
                <a:spcPct val="100000"/>
              </a:lnSpc>
              <a:spcBef>
                <a:spcPts val="0"/>
              </a:spcBef>
              <a:spcAft>
                <a:spcPts val="0"/>
              </a:spcAft>
              <a:buClr>
                <a:srgbClr val="000000"/>
              </a:buClr>
              <a:buSzPts val="3600"/>
              <a:buFont typeface="Calibri"/>
              <a:buChar char="●"/>
            </a:pPr>
            <a:r>
              <a:rPr lang="en-US" sz="4400" dirty="0">
                <a:latin typeface="Calibri"/>
                <a:ea typeface="Calibri"/>
                <a:cs typeface="Calibri"/>
                <a:sym typeface="Calibri"/>
              </a:rPr>
              <a:t>Real time update</a:t>
            </a:r>
            <a:endParaRPr sz="4400" b="0" i="0" u="none" strike="noStrike" cap="none" dirty="0">
              <a:solidFill>
                <a:srgbClr val="000000"/>
              </a:solidFill>
              <a:latin typeface="Calibri"/>
              <a:ea typeface="Calibri"/>
              <a:cs typeface="Calibri"/>
              <a:sym typeface="Calibri"/>
            </a:endParaRPr>
          </a:p>
        </p:txBody>
      </p:sp>
      <p:sp>
        <p:nvSpPr>
          <p:cNvPr id="3" name="Google Shape;136;p1">
            <a:extLst>
              <a:ext uri="{FF2B5EF4-FFF2-40B4-BE49-F238E27FC236}">
                <a16:creationId xmlns:a16="http://schemas.microsoft.com/office/drawing/2014/main" id="{671D8F87-E4D5-215A-3A28-858F00D0CABA}"/>
              </a:ext>
            </a:extLst>
          </p:cNvPr>
          <p:cNvSpPr txBox="1"/>
          <p:nvPr/>
        </p:nvSpPr>
        <p:spPr>
          <a:xfrm>
            <a:off x="1129927" y="477446"/>
            <a:ext cx="3770317" cy="800219"/>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FFFFFF"/>
              </a:buClr>
              <a:buSzPts val="1800"/>
              <a:buFont typeface="Calibri"/>
              <a:buNone/>
            </a:pPr>
            <a:r>
              <a:rPr lang="en-US" sz="4000" b="0" i="0" u="none" strike="noStrike" cap="none" dirty="0">
                <a:solidFill>
                  <a:srgbClr val="FFFFFF"/>
                </a:solidFill>
                <a:latin typeface="Calibri"/>
                <a:ea typeface="Calibri"/>
                <a:cs typeface="Calibri"/>
                <a:sym typeface="Calibri"/>
              </a:rPr>
              <a:t>IT Based Solution</a:t>
            </a:r>
            <a:endParaRPr sz="4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1"/>
          <p:cNvGrpSpPr/>
          <p:nvPr/>
        </p:nvGrpSpPr>
        <p:grpSpPr>
          <a:xfrm>
            <a:off x="-2106773" y="-351691"/>
            <a:ext cx="10355423" cy="4933949"/>
            <a:chOff x="0" y="-278999"/>
            <a:chExt cx="7686670" cy="4742978"/>
          </a:xfrm>
        </p:grpSpPr>
        <p:grpSp>
          <p:nvGrpSpPr>
            <p:cNvPr id="141" name="Google Shape;141;p1"/>
            <p:cNvGrpSpPr/>
            <p:nvPr/>
          </p:nvGrpSpPr>
          <p:grpSpPr>
            <a:xfrm>
              <a:off x="0" y="-278999"/>
              <a:ext cx="7686670" cy="4742978"/>
              <a:chOff x="0" y="-38100"/>
              <a:chExt cx="1049690" cy="647700"/>
            </a:xfrm>
          </p:grpSpPr>
          <p:sp>
            <p:nvSpPr>
              <p:cNvPr id="142" name="Google Shape;142;p1"/>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path>
                </a:pathLst>
              </a:custGeom>
              <a:solidFill>
                <a:srgbClr val="A20E20"/>
              </a:solidFill>
              <a:ln>
                <a:noFill/>
              </a:ln>
            </p:spPr>
            <p:txBody>
              <a:bodyPr/>
              <a:lstStyle/>
              <a:p>
                <a:endParaRPr lang="en-PH" dirty="0"/>
              </a:p>
            </p:txBody>
          </p:sp>
          <p:sp>
            <p:nvSpPr>
              <p:cNvPr id="143" name="Google Shape;143;p1"/>
              <p:cNvSpPr txBox="1"/>
              <p:nvPr/>
            </p:nvSpPr>
            <p:spPr>
              <a:xfrm>
                <a:off x="127000" y="-38100"/>
                <a:ext cx="5589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44" name="Google Shape;144;p1"/>
            <p:cNvSpPr txBox="1"/>
            <p:nvPr/>
          </p:nvSpPr>
          <p:spPr>
            <a:xfrm>
              <a:off x="2038986" y="262712"/>
              <a:ext cx="4205351" cy="115387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FFFFFF"/>
                </a:buClr>
                <a:buSzPts val="1800"/>
                <a:buFont typeface="Calibri"/>
                <a:buNone/>
              </a:pPr>
              <a:r>
                <a:rPr lang="en-PH" sz="6000" b="0" i="0" u="none" strike="noStrike" cap="none" dirty="0">
                  <a:solidFill>
                    <a:schemeClr val="bg1"/>
                  </a:solidFill>
                  <a:latin typeface="Calibri"/>
                  <a:ea typeface="Calibri"/>
                  <a:cs typeface="Calibri"/>
                  <a:sym typeface="Calibri"/>
                </a:rPr>
                <a:t>Database Schema</a:t>
              </a:r>
              <a:endParaRPr sz="6000" b="0" i="0" u="none" strike="noStrike" cap="none" dirty="0">
                <a:solidFill>
                  <a:schemeClr val="bg1"/>
                </a:solidFill>
                <a:latin typeface="Calibri"/>
                <a:ea typeface="Calibri"/>
                <a:cs typeface="Calibri"/>
                <a:sym typeface="Calibri"/>
              </a:endParaRPr>
            </a:p>
          </p:txBody>
        </p:sp>
      </p:grpSp>
      <p:sp>
        <p:nvSpPr>
          <p:cNvPr id="145" name="Google Shape;145;p1"/>
          <p:cNvSpPr txBox="1"/>
          <p:nvPr/>
        </p:nvSpPr>
        <p:spPr>
          <a:xfrm>
            <a:off x="1500554" y="3389188"/>
            <a:ext cx="18288000" cy="3508623"/>
          </a:xfrm>
          <a:prstGeom prst="rect">
            <a:avLst/>
          </a:prstGeom>
          <a:noFill/>
          <a:ln>
            <a:noFill/>
          </a:ln>
        </p:spPr>
        <p:txBody>
          <a:bodyPr spcFirstLastPara="1" wrap="square" lIns="91425" tIns="91425" rIns="91425" bIns="91425" anchor="t" anchorCtr="0">
            <a:spAutoFit/>
          </a:bodyPr>
          <a:lstStyle/>
          <a:p>
            <a:pPr marL="914400" marR="0" lvl="0" indent="0" algn="l" rtl="0">
              <a:lnSpc>
                <a:spcPct val="100000"/>
              </a:lnSpc>
              <a:spcBef>
                <a:spcPts val="0"/>
              </a:spcBef>
              <a:spcAft>
                <a:spcPts val="0"/>
              </a:spcAft>
              <a:buClr>
                <a:srgbClr val="000000"/>
              </a:buClr>
              <a:buSzPts val="3600"/>
              <a:buFont typeface="Arial"/>
              <a:buNone/>
            </a:pPr>
            <a:r>
              <a:rPr lang="en-PH" sz="7200" dirty="0">
                <a:latin typeface="Calibri"/>
                <a:ea typeface="Calibri"/>
                <a:cs typeface="Calibri"/>
                <a:sym typeface="Calibri"/>
              </a:rPr>
              <a:t>u</a:t>
            </a:r>
            <a:r>
              <a:rPr lang="en-PH" sz="7200" b="0" i="0" u="none" strike="noStrike" cap="none" dirty="0">
                <a:solidFill>
                  <a:srgbClr val="000000"/>
                </a:solidFill>
                <a:latin typeface="Calibri"/>
                <a:ea typeface="Calibri"/>
                <a:cs typeface="Calibri"/>
                <a:sym typeface="Calibri"/>
              </a:rPr>
              <a:t>ser( </a:t>
            </a:r>
            <a:r>
              <a:rPr lang="en-PH" sz="7200" b="0" i="0" strike="noStrike" cap="none" dirty="0" err="1">
                <a:solidFill>
                  <a:srgbClr val="000000"/>
                </a:solidFill>
                <a:latin typeface="Calibri"/>
                <a:ea typeface="Calibri"/>
                <a:cs typeface="Calibri"/>
                <a:sym typeface="Calibri"/>
              </a:rPr>
              <a:t>uid</a:t>
            </a:r>
            <a:r>
              <a:rPr lang="en-PH" sz="7200" b="0" i="0" u="none" strike="noStrike" cap="none" dirty="0">
                <a:solidFill>
                  <a:srgbClr val="000000"/>
                </a:solidFill>
                <a:latin typeface="Calibri"/>
                <a:ea typeface="Calibri"/>
                <a:cs typeface="Calibri"/>
                <a:sym typeface="Calibri"/>
              </a:rPr>
              <a:t>, pass)</a:t>
            </a:r>
          </a:p>
          <a:p>
            <a:pPr marL="914400" marR="0" lvl="0" indent="0" algn="l" rtl="0">
              <a:lnSpc>
                <a:spcPct val="100000"/>
              </a:lnSpc>
              <a:spcBef>
                <a:spcPts val="0"/>
              </a:spcBef>
              <a:spcAft>
                <a:spcPts val="0"/>
              </a:spcAft>
              <a:buClr>
                <a:srgbClr val="000000"/>
              </a:buClr>
              <a:buSzPts val="3600"/>
              <a:buFont typeface="Arial"/>
              <a:buNone/>
            </a:pPr>
            <a:r>
              <a:rPr lang="en-PH" sz="7200" b="0" i="0" u="none" strike="noStrike" cap="none" dirty="0">
                <a:solidFill>
                  <a:srgbClr val="000000"/>
                </a:solidFill>
                <a:latin typeface="Calibri"/>
                <a:ea typeface="Calibri"/>
                <a:cs typeface="Calibri"/>
                <a:sym typeface="Calibri"/>
              </a:rPr>
              <a:t>storages(</a:t>
            </a:r>
            <a:r>
              <a:rPr lang="en-PH" sz="7200" b="0" i="0" u="sng" strike="noStrike" cap="none" dirty="0">
                <a:solidFill>
                  <a:srgbClr val="000000"/>
                </a:solidFill>
                <a:latin typeface="Calibri"/>
                <a:ea typeface="Calibri"/>
                <a:cs typeface="Calibri"/>
                <a:sym typeface="Calibri"/>
              </a:rPr>
              <a:t>id</a:t>
            </a:r>
            <a:r>
              <a:rPr lang="en-PH" sz="7200" b="0" i="0" u="none" strike="noStrike" cap="none" dirty="0">
                <a:solidFill>
                  <a:srgbClr val="000000"/>
                </a:solidFill>
                <a:latin typeface="Calibri"/>
                <a:ea typeface="Calibri"/>
                <a:cs typeface="Calibri"/>
                <a:sym typeface="Calibri"/>
              </a:rPr>
              <a:t>, </a:t>
            </a:r>
            <a:r>
              <a:rPr lang="en-PH" sz="7200" b="0" i="0" u="none" strike="noStrike" cap="none" dirty="0" err="1">
                <a:solidFill>
                  <a:srgbClr val="000000"/>
                </a:solidFill>
                <a:latin typeface="Calibri"/>
                <a:ea typeface="Calibri"/>
                <a:cs typeface="Calibri"/>
                <a:sym typeface="Calibri"/>
              </a:rPr>
              <a:t>mname</a:t>
            </a:r>
            <a:r>
              <a:rPr lang="en-PH" sz="7200" b="0" i="0" u="none" strike="noStrike" cap="none" dirty="0">
                <a:solidFill>
                  <a:srgbClr val="000000"/>
                </a:solidFill>
                <a:latin typeface="Calibri"/>
                <a:ea typeface="Calibri"/>
                <a:cs typeface="Calibri"/>
                <a:sym typeface="Calibri"/>
              </a:rPr>
              <a:t>, </a:t>
            </a:r>
            <a:r>
              <a:rPr lang="en-PH" sz="7200" b="0" i="0" u="none" strike="noStrike" cap="none" dirty="0" err="1">
                <a:solidFill>
                  <a:srgbClr val="000000"/>
                </a:solidFill>
                <a:latin typeface="Calibri"/>
                <a:ea typeface="Calibri"/>
                <a:cs typeface="Calibri"/>
                <a:sym typeface="Calibri"/>
              </a:rPr>
              <a:t>yl</a:t>
            </a:r>
            <a:r>
              <a:rPr lang="en-PH" sz="7200" b="0" i="0" u="none" strike="noStrike" cap="none" dirty="0">
                <a:solidFill>
                  <a:srgbClr val="000000"/>
                </a:solidFill>
                <a:latin typeface="Calibri"/>
                <a:ea typeface="Calibri"/>
                <a:cs typeface="Calibri"/>
                <a:sym typeface="Calibri"/>
              </a:rPr>
              <a:t>, quan)</a:t>
            </a:r>
          </a:p>
          <a:p>
            <a:pPr marL="914400" marR="0" lvl="0" indent="0" algn="l" rtl="0">
              <a:lnSpc>
                <a:spcPct val="100000"/>
              </a:lnSpc>
              <a:spcBef>
                <a:spcPts val="0"/>
              </a:spcBef>
              <a:spcAft>
                <a:spcPts val="0"/>
              </a:spcAft>
              <a:buClr>
                <a:srgbClr val="000000"/>
              </a:buClr>
              <a:buSzPts val="3600"/>
              <a:buFont typeface="Arial"/>
              <a:buNone/>
            </a:pPr>
            <a:r>
              <a:rPr lang="en-PH" sz="7200" dirty="0" err="1">
                <a:latin typeface="Calibri"/>
                <a:ea typeface="Calibri"/>
                <a:cs typeface="Calibri"/>
                <a:sym typeface="Calibri"/>
              </a:rPr>
              <a:t>notif</a:t>
            </a:r>
            <a:r>
              <a:rPr lang="en-PH" sz="7200" dirty="0">
                <a:latin typeface="Calibri"/>
                <a:ea typeface="Calibri"/>
                <a:cs typeface="Calibri"/>
                <a:sym typeface="Calibri"/>
              </a:rPr>
              <a:t>( </a:t>
            </a:r>
            <a:r>
              <a:rPr lang="en-PH" sz="7200" u="sng" dirty="0" err="1">
                <a:latin typeface="Calibri"/>
                <a:ea typeface="Calibri"/>
                <a:cs typeface="Calibri"/>
                <a:sym typeface="Calibri"/>
              </a:rPr>
              <a:t>nid</a:t>
            </a:r>
            <a:r>
              <a:rPr lang="en-PH" sz="7200" dirty="0">
                <a:latin typeface="Calibri"/>
                <a:ea typeface="Calibri"/>
                <a:cs typeface="Calibri"/>
                <a:sym typeface="Calibri"/>
              </a:rPr>
              <a:t>, </a:t>
            </a:r>
            <a:r>
              <a:rPr lang="en-PH" sz="7200" dirty="0" err="1">
                <a:latin typeface="Calibri"/>
                <a:ea typeface="Calibri"/>
                <a:cs typeface="Calibri"/>
                <a:sym typeface="Calibri"/>
              </a:rPr>
              <a:t>noti</a:t>
            </a:r>
            <a:r>
              <a:rPr lang="en-PH" sz="7200" dirty="0">
                <a:latin typeface="Calibri"/>
                <a:ea typeface="Calibri"/>
                <a:cs typeface="Calibri"/>
                <a:sym typeface="Calibri"/>
              </a:rPr>
              <a:t>)</a:t>
            </a:r>
            <a:endParaRPr sz="7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2870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45EC-F563-DD95-A654-9559E15A8841}"/>
              </a:ext>
            </a:extLst>
          </p:cNvPr>
          <p:cNvSpPr>
            <a:spLocks noGrp="1"/>
          </p:cNvSpPr>
          <p:nvPr>
            <p:ph type="title"/>
          </p:nvPr>
        </p:nvSpPr>
        <p:spPr>
          <a:xfrm>
            <a:off x="808893" y="5698393"/>
            <a:ext cx="3130062" cy="944562"/>
          </a:xfrm>
        </p:spPr>
        <p:txBody>
          <a:bodyPr/>
          <a:lstStyle/>
          <a:p>
            <a:r>
              <a:rPr lang="en-PH" dirty="0"/>
              <a:t>storages</a:t>
            </a:r>
          </a:p>
        </p:txBody>
      </p:sp>
      <p:graphicFrame>
        <p:nvGraphicFramePr>
          <p:cNvPr id="4" name="Table 3">
            <a:extLst>
              <a:ext uri="{FF2B5EF4-FFF2-40B4-BE49-F238E27FC236}">
                <a16:creationId xmlns:a16="http://schemas.microsoft.com/office/drawing/2014/main" id="{2F3FAFE7-5E06-378D-BBA7-6FD4D864440D}"/>
              </a:ext>
            </a:extLst>
          </p:cNvPr>
          <p:cNvGraphicFramePr>
            <a:graphicFrameLocks noGrp="1"/>
          </p:cNvGraphicFramePr>
          <p:nvPr>
            <p:extLst>
              <p:ext uri="{D42A27DB-BD31-4B8C-83A1-F6EECF244321}">
                <p14:modId xmlns:p14="http://schemas.microsoft.com/office/powerpoint/2010/main" val="1472036273"/>
              </p:ext>
            </p:extLst>
          </p:nvPr>
        </p:nvGraphicFramePr>
        <p:xfrm>
          <a:off x="4314092" y="5698393"/>
          <a:ext cx="11582400" cy="2809632"/>
        </p:xfrm>
        <a:graphic>
          <a:graphicData uri="http://schemas.openxmlformats.org/drawingml/2006/table">
            <a:tbl>
              <a:tblPr firstRow="1" bandRow="1">
                <a:tableStyleId>{C083E6E3-FA7D-4D7B-A595-EF9225AFEA82}</a:tableStyleId>
              </a:tblPr>
              <a:tblGrid>
                <a:gridCol w="2895600">
                  <a:extLst>
                    <a:ext uri="{9D8B030D-6E8A-4147-A177-3AD203B41FA5}">
                      <a16:colId xmlns:a16="http://schemas.microsoft.com/office/drawing/2014/main" val="666658039"/>
                    </a:ext>
                  </a:extLst>
                </a:gridCol>
                <a:gridCol w="2895600">
                  <a:extLst>
                    <a:ext uri="{9D8B030D-6E8A-4147-A177-3AD203B41FA5}">
                      <a16:colId xmlns:a16="http://schemas.microsoft.com/office/drawing/2014/main" val="179072806"/>
                    </a:ext>
                  </a:extLst>
                </a:gridCol>
                <a:gridCol w="2895600">
                  <a:extLst>
                    <a:ext uri="{9D8B030D-6E8A-4147-A177-3AD203B41FA5}">
                      <a16:colId xmlns:a16="http://schemas.microsoft.com/office/drawing/2014/main" val="2636209196"/>
                    </a:ext>
                  </a:extLst>
                </a:gridCol>
                <a:gridCol w="2895600">
                  <a:extLst>
                    <a:ext uri="{9D8B030D-6E8A-4147-A177-3AD203B41FA5}">
                      <a16:colId xmlns:a16="http://schemas.microsoft.com/office/drawing/2014/main" val="3888546704"/>
                    </a:ext>
                  </a:extLst>
                </a:gridCol>
              </a:tblGrid>
              <a:tr h="702408">
                <a:tc>
                  <a:txBody>
                    <a:bodyPr/>
                    <a:lstStyle/>
                    <a:p>
                      <a:r>
                        <a:rPr lang="en-PH" sz="2800" dirty="0"/>
                        <a:t>id</a:t>
                      </a:r>
                    </a:p>
                  </a:txBody>
                  <a:tcPr/>
                </a:tc>
                <a:tc>
                  <a:txBody>
                    <a:bodyPr/>
                    <a:lstStyle/>
                    <a:p>
                      <a:r>
                        <a:rPr lang="en-PH" sz="2800" dirty="0" err="1">
                          <a:latin typeface="Calibri" panose="020F0502020204030204" pitchFamily="34" charset="0"/>
                          <a:cs typeface="Calibri" panose="020F0502020204030204" pitchFamily="34" charset="0"/>
                        </a:rPr>
                        <a:t>mname</a:t>
                      </a:r>
                      <a:endParaRPr lang="en-PH" sz="2800" dirty="0">
                        <a:latin typeface="Calibri" panose="020F0502020204030204" pitchFamily="34" charset="0"/>
                        <a:cs typeface="Calibri" panose="020F0502020204030204" pitchFamily="34" charset="0"/>
                      </a:endParaRPr>
                    </a:p>
                  </a:txBody>
                  <a:tcPr/>
                </a:tc>
                <a:tc>
                  <a:txBody>
                    <a:bodyPr/>
                    <a:lstStyle/>
                    <a:p>
                      <a:r>
                        <a:rPr lang="en-PH" sz="2800" dirty="0" err="1">
                          <a:latin typeface="Calibri" panose="020F0502020204030204" pitchFamily="34" charset="0"/>
                          <a:cs typeface="Calibri" panose="020F0502020204030204" pitchFamily="34" charset="0"/>
                        </a:rPr>
                        <a:t>yl</a:t>
                      </a:r>
                      <a:endParaRPr lang="en-PH" sz="2800" dirty="0">
                        <a:latin typeface="Calibri" panose="020F0502020204030204" pitchFamily="34" charset="0"/>
                        <a:cs typeface="Calibri" panose="020F0502020204030204" pitchFamily="34" charset="0"/>
                      </a:endParaRPr>
                    </a:p>
                  </a:txBody>
                  <a:tcPr/>
                </a:tc>
                <a:tc>
                  <a:txBody>
                    <a:bodyPr/>
                    <a:lstStyle/>
                    <a:p>
                      <a:r>
                        <a:rPr lang="en-PH" sz="2800" dirty="0">
                          <a:latin typeface="Calibri" panose="020F0502020204030204" pitchFamily="34" charset="0"/>
                          <a:cs typeface="Calibri" panose="020F0502020204030204" pitchFamily="34" charset="0"/>
                        </a:rPr>
                        <a:t>quan</a:t>
                      </a:r>
                    </a:p>
                  </a:txBody>
                  <a:tcPr/>
                </a:tc>
                <a:extLst>
                  <a:ext uri="{0D108BD9-81ED-4DB2-BD59-A6C34878D82A}">
                    <a16:rowId xmlns:a16="http://schemas.microsoft.com/office/drawing/2014/main" val="229897315"/>
                  </a:ext>
                </a:extLst>
              </a:tr>
              <a:tr h="702408">
                <a:tc>
                  <a:txBody>
                    <a:bodyPr/>
                    <a:lstStyle/>
                    <a:p>
                      <a:r>
                        <a:rPr lang="en-PH" sz="2800" dirty="0"/>
                        <a:t>1</a:t>
                      </a:r>
                    </a:p>
                  </a:txBody>
                  <a:tcPr/>
                </a:tc>
                <a:tc>
                  <a:txBody>
                    <a:bodyPr/>
                    <a:lstStyle/>
                    <a:p>
                      <a:r>
                        <a:rPr lang="en-PH" sz="2800" dirty="0">
                          <a:latin typeface="Calibri" panose="020F0502020204030204" pitchFamily="34" charset="0"/>
                          <a:cs typeface="Calibri" panose="020F0502020204030204" pitchFamily="34" charset="0"/>
                        </a:rPr>
                        <a:t>BSIT WEB DEV</a:t>
                      </a:r>
                    </a:p>
                  </a:txBody>
                  <a:tcPr/>
                </a:tc>
                <a:tc>
                  <a:txBody>
                    <a:bodyPr/>
                    <a:lstStyle/>
                    <a:p>
                      <a:r>
                        <a:rPr lang="en-PH" sz="2800" dirty="0">
                          <a:latin typeface="Calibri" panose="020F0502020204030204" pitchFamily="34" charset="0"/>
                          <a:cs typeface="Calibri" panose="020F0502020204030204" pitchFamily="34" charset="0"/>
                        </a:rPr>
                        <a:t>3</a:t>
                      </a:r>
                      <a:r>
                        <a:rPr lang="en-PH" sz="2800" baseline="30000" dirty="0">
                          <a:latin typeface="Calibri" panose="020F0502020204030204" pitchFamily="34" charset="0"/>
                          <a:cs typeface="Calibri" panose="020F0502020204030204" pitchFamily="34" charset="0"/>
                        </a:rPr>
                        <a:t>rd</a:t>
                      </a:r>
                      <a:r>
                        <a:rPr lang="en-PH" sz="2800" dirty="0">
                          <a:latin typeface="Calibri" panose="020F0502020204030204" pitchFamily="34" charset="0"/>
                          <a:cs typeface="Calibri" panose="020F0502020204030204" pitchFamily="34" charset="0"/>
                        </a:rPr>
                        <a:t> Year</a:t>
                      </a:r>
                    </a:p>
                  </a:txBody>
                  <a:tcPr/>
                </a:tc>
                <a:tc>
                  <a:txBody>
                    <a:bodyPr/>
                    <a:lstStyle/>
                    <a:p>
                      <a:r>
                        <a:rPr lang="en-PH" sz="2800" dirty="0">
                          <a:latin typeface="Calibri" panose="020F0502020204030204" pitchFamily="34" charset="0"/>
                          <a:cs typeface="Calibri" panose="020F0502020204030204" pitchFamily="34" charset="0"/>
                        </a:rPr>
                        <a:t>60</a:t>
                      </a:r>
                    </a:p>
                  </a:txBody>
                  <a:tcPr/>
                </a:tc>
                <a:extLst>
                  <a:ext uri="{0D108BD9-81ED-4DB2-BD59-A6C34878D82A}">
                    <a16:rowId xmlns:a16="http://schemas.microsoft.com/office/drawing/2014/main" val="3995032444"/>
                  </a:ext>
                </a:extLst>
              </a:tr>
              <a:tr h="702408">
                <a:tc>
                  <a:txBody>
                    <a:bodyPr/>
                    <a:lstStyle/>
                    <a:p>
                      <a:r>
                        <a:rPr lang="en-PH" sz="2800" dirty="0"/>
                        <a:t>2</a:t>
                      </a:r>
                    </a:p>
                  </a:txBody>
                  <a:tcPr/>
                </a:tc>
                <a:tc>
                  <a:txBody>
                    <a:bodyPr/>
                    <a:lstStyle/>
                    <a:p>
                      <a:r>
                        <a:rPr lang="en-PH" sz="2800" dirty="0">
                          <a:latin typeface="Calibri" panose="020F0502020204030204" pitchFamily="34" charset="0"/>
                          <a:cs typeface="Calibri" panose="020F0502020204030204" pitchFamily="34" charset="0"/>
                        </a:rPr>
                        <a:t>BSIT SC</a:t>
                      </a:r>
                    </a:p>
                  </a:txBody>
                  <a:tcPr/>
                </a:tc>
                <a:tc>
                  <a:txBody>
                    <a:bodyPr/>
                    <a:lstStyle/>
                    <a:p>
                      <a:r>
                        <a:rPr lang="en-PH" sz="2800" dirty="0">
                          <a:latin typeface="Calibri" panose="020F0502020204030204" pitchFamily="34" charset="0"/>
                          <a:cs typeface="Calibri" panose="020F0502020204030204" pitchFamily="34" charset="0"/>
                        </a:rPr>
                        <a:t>3</a:t>
                      </a:r>
                      <a:r>
                        <a:rPr lang="en-PH" sz="2800" baseline="30000" dirty="0">
                          <a:latin typeface="Calibri" panose="020F0502020204030204" pitchFamily="34" charset="0"/>
                          <a:cs typeface="Calibri" panose="020F0502020204030204" pitchFamily="34" charset="0"/>
                        </a:rPr>
                        <a:t>rd</a:t>
                      </a:r>
                      <a:r>
                        <a:rPr lang="en-PH" sz="2800" dirty="0">
                          <a:latin typeface="Calibri" panose="020F0502020204030204" pitchFamily="34" charset="0"/>
                          <a:cs typeface="Calibri" panose="020F0502020204030204" pitchFamily="34" charset="0"/>
                        </a:rPr>
                        <a:t> Year</a:t>
                      </a:r>
                    </a:p>
                  </a:txBody>
                  <a:tcPr/>
                </a:tc>
                <a:tc>
                  <a:txBody>
                    <a:bodyPr/>
                    <a:lstStyle/>
                    <a:p>
                      <a:r>
                        <a:rPr lang="en-PH" sz="2800" dirty="0">
                          <a:latin typeface="Calibri" panose="020F0502020204030204" pitchFamily="34" charset="0"/>
                          <a:cs typeface="Calibri" panose="020F0502020204030204" pitchFamily="34" charset="0"/>
                        </a:rPr>
                        <a:t>50</a:t>
                      </a:r>
                    </a:p>
                  </a:txBody>
                  <a:tcPr/>
                </a:tc>
                <a:extLst>
                  <a:ext uri="{0D108BD9-81ED-4DB2-BD59-A6C34878D82A}">
                    <a16:rowId xmlns:a16="http://schemas.microsoft.com/office/drawing/2014/main" val="1692725267"/>
                  </a:ext>
                </a:extLst>
              </a:tr>
              <a:tr h="702408">
                <a:tc>
                  <a:txBody>
                    <a:bodyPr/>
                    <a:lstStyle/>
                    <a:p>
                      <a:r>
                        <a:rPr lang="en-PH" sz="2800" dirty="0"/>
                        <a:t>3</a:t>
                      </a:r>
                    </a:p>
                  </a:txBody>
                  <a:tcPr/>
                </a:tc>
                <a:tc>
                  <a:txBody>
                    <a:bodyPr/>
                    <a:lstStyle/>
                    <a:p>
                      <a:r>
                        <a:rPr lang="en-PH" sz="2800" dirty="0">
                          <a:latin typeface="Calibri" panose="020F0502020204030204" pitchFamily="34" charset="0"/>
                          <a:cs typeface="Calibri" panose="020F0502020204030204" pitchFamily="34" charset="0"/>
                        </a:rPr>
                        <a:t>BSCRIM</a:t>
                      </a:r>
                    </a:p>
                  </a:txBody>
                  <a:tcPr/>
                </a:tc>
                <a:tc>
                  <a:txBody>
                    <a:bodyPr/>
                    <a:lstStyle/>
                    <a:p>
                      <a:r>
                        <a:rPr lang="en-PH" sz="2800" dirty="0">
                          <a:latin typeface="Calibri" panose="020F0502020204030204" pitchFamily="34" charset="0"/>
                          <a:cs typeface="Calibri" panose="020F0502020204030204" pitchFamily="34" charset="0"/>
                        </a:rPr>
                        <a:t>3</a:t>
                      </a:r>
                      <a:r>
                        <a:rPr lang="en-PH" sz="2800" baseline="30000" dirty="0">
                          <a:latin typeface="Calibri" panose="020F0502020204030204" pitchFamily="34" charset="0"/>
                          <a:cs typeface="Calibri" panose="020F0502020204030204" pitchFamily="34" charset="0"/>
                        </a:rPr>
                        <a:t>rd</a:t>
                      </a:r>
                      <a:r>
                        <a:rPr lang="en-PH" sz="2800" dirty="0">
                          <a:latin typeface="Calibri" panose="020F0502020204030204" pitchFamily="34" charset="0"/>
                          <a:cs typeface="Calibri" panose="020F0502020204030204" pitchFamily="34" charset="0"/>
                        </a:rPr>
                        <a:t> Year</a:t>
                      </a:r>
                    </a:p>
                  </a:txBody>
                  <a:tcPr/>
                </a:tc>
                <a:tc>
                  <a:txBody>
                    <a:bodyPr/>
                    <a:lstStyle/>
                    <a:p>
                      <a:r>
                        <a:rPr lang="en-PH" sz="28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3750521978"/>
                  </a:ext>
                </a:extLst>
              </a:tr>
            </a:tbl>
          </a:graphicData>
        </a:graphic>
      </p:graphicFrame>
      <p:sp>
        <p:nvSpPr>
          <p:cNvPr id="5" name="Title 1">
            <a:extLst>
              <a:ext uri="{FF2B5EF4-FFF2-40B4-BE49-F238E27FC236}">
                <a16:creationId xmlns:a16="http://schemas.microsoft.com/office/drawing/2014/main" id="{29E9F142-9BB6-0555-8987-08F8861BB7CD}"/>
              </a:ext>
            </a:extLst>
          </p:cNvPr>
          <p:cNvSpPr txBox="1">
            <a:spLocks/>
          </p:cNvSpPr>
          <p:nvPr/>
        </p:nvSpPr>
        <p:spPr>
          <a:xfrm>
            <a:off x="808893" y="598854"/>
            <a:ext cx="3130062" cy="94456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dirty="0"/>
              <a:t>user</a:t>
            </a:r>
          </a:p>
        </p:txBody>
      </p:sp>
      <p:graphicFrame>
        <p:nvGraphicFramePr>
          <p:cNvPr id="6" name="Table 5">
            <a:extLst>
              <a:ext uri="{FF2B5EF4-FFF2-40B4-BE49-F238E27FC236}">
                <a16:creationId xmlns:a16="http://schemas.microsoft.com/office/drawing/2014/main" id="{005DF20D-3CD1-203F-EE3A-2143D71758CE}"/>
              </a:ext>
            </a:extLst>
          </p:cNvPr>
          <p:cNvGraphicFramePr>
            <a:graphicFrameLocks noGrp="1"/>
          </p:cNvGraphicFramePr>
          <p:nvPr>
            <p:extLst>
              <p:ext uri="{D42A27DB-BD31-4B8C-83A1-F6EECF244321}">
                <p14:modId xmlns:p14="http://schemas.microsoft.com/office/powerpoint/2010/main" val="193401313"/>
              </p:ext>
            </p:extLst>
          </p:nvPr>
        </p:nvGraphicFramePr>
        <p:xfrm>
          <a:off x="4314092" y="598854"/>
          <a:ext cx="5791200" cy="2809632"/>
        </p:xfrm>
        <a:graphic>
          <a:graphicData uri="http://schemas.openxmlformats.org/drawingml/2006/table">
            <a:tbl>
              <a:tblPr firstRow="1" bandRow="1">
                <a:tableStyleId>{C083E6E3-FA7D-4D7B-A595-EF9225AFEA82}</a:tableStyleId>
              </a:tblPr>
              <a:tblGrid>
                <a:gridCol w="2895600">
                  <a:extLst>
                    <a:ext uri="{9D8B030D-6E8A-4147-A177-3AD203B41FA5}">
                      <a16:colId xmlns:a16="http://schemas.microsoft.com/office/drawing/2014/main" val="666658039"/>
                    </a:ext>
                  </a:extLst>
                </a:gridCol>
                <a:gridCol w="2895600">
                  <a:extLst>
                    <a:ext uri="{9D8B030D-6E8A-4147-A177-3AD203B41FA5}">
                      <a16:colId xmlns:a16="http://schemas.microsoft.com/office/drawing/2014/main" val="179072806"/>
                    </a:ext>
                  </a:extLst>
                </a:gridCol>
              </a:tblGrid>
              <a:tr h="702408">
                <a:tc>
                  <a:txBody>
                    <a:bodyPr/>
                    <a:lstStyle/>
                    <a:p>
                      <a:r>
                        <a:rPr lang="en-PH" sz="2800" dirty="0" err="1"/>
                        <a:t>uid</a:t>
                      </a:r>
                      <a:endParaRPr lang="en-PH" sz="2800" dirty="0"/>
                    </a:p>
                  </a:txBody>
                  <a:tcPr/>
                </a:tc>
                <a:tc>
                  <a:txBody>
                    <a:bodyPr/>
                    <a:lstStyle/>
                    <a:p>
                      <a:r>
                        <a:rPr lang="en-PH" sz="2800" dirty="0">
                          <a:latin typeface="Calibri" panose="020F0502020204030204" pitchFamily="34" charset="0"/>
                          <a:cs typeface="Calibri" panose="020F0502020204030204" pitchFamily="34" charset="0"/>
                        </a:rPr>
                        <a:t>pass</a:t>
                      </a:r>
                    </a:p>
                  </a:txBody>
                  <a:tcPr/>
                </a:tc>
                <a:extLst>
                  <a:ext uri="{0D108BD9-81ED-4DB2-BD59-A6C34878D82A}">
                    <a16:rowId xmlns:a16="http://schemas.microsoft.com/office/drawing/2014/main" val="229897315"/>
                  </a:ext>
                </a:extLst>
              </a:tr>
              <a:tr h="702408">
                <a:tc>
                  <a:txBody>
                    <a:bodyPr/>
                    <a:lstStyle/>
                    <a:p>
                      <a:r>
                        <a:rPr lang="en-PH" sz="2800" dirty="0"/>
                        <a:t>user1</a:t>
                      </a:r>
                    </a:p>
                  </a:txBody>
                  <a:tcPr/>
                </a:tc>
                <a:tc>
                  <a:txBody>
                    <a:bodyPr/>
                    <a:lstStyle/>
                    <a:p>
                      <a:r>
                        <a:rPr lang="en-PH" sz="2800" dirty="0">
                          <a:latin typeface="Calibri" panose="020F0502020204030204" pitchFamily="34" charset="0"/>
                          <a:cs typeface="Calibri" panose="020F0502020204030204" pitchFamily="34" charset="0"/>
                        </a:rPr>
                        <a:t>pass1</a:t>
                      </a:r>
                    </a:p>
                  </a:txBody>
                  <a:tcPr/>
                </a:tc>
                <a:extLst>
                  <a:ext uri="{0D108BD9-81ED-4DB2-BD59-A6C34878D82A}">
                    <a16:rowId xmlns:a16="http://schemas.microsoft.com/office/drawing/2014/main" val="3995032444"/>
                  </a:ext>
                </a:extLst>
              </a:tr>
              <a:tr h="702408">
                <a:tc>
                  <a:txBody>
                    <a:bodyPr/>
                    <a:lstStyle/>
                    <a:p>
                      <a:r>
                        <a:rPr lang="en-PH" sz="2800" dirty="0"/>
                        <a:t>user2</a:t>
                      </a:r>
                    </a:p>
                  </a:txBody>
                  <a:tcPr/>
                </a:tc>
                <a:tc>
                  <a:txBody>
                    <a:bodyPr/>
                    <a:lstStyle/>
                    <a:p>
                      <a:r>
                        <a:rPr lang="en-PH" sz="2800" dirty="0">
                          <a:latin typeface="Calibri" panose="020F0502020204030204" pitchFamily="34" charset="0"/>
                          <a:cs typeface="Calibri" panose="020F0502020204030204" pitchFamily="34" charset="0"/>
                        </a:rPr>
                        <a:t>pass2</a:t>
                      </a:r>
                    </a:p>
                  </a:txBody>
                  <a:tcPr/>
                </a:tc>
                <a:extLst>
                  <a:ext uri="{0D108BD9-81ED-4DB2-BD59-A6C34878D82A}">
                    <a16:rowId xmlns:a16="http://schemas.microsoft.com/office/drawing/2014/main" val="1692725267"/>
                  </a:ext>
                </a:extLst>
              </a:tr>
              <a:tr h="702408">
                <a:tc>
                  <a:txBody>
                    <a:bodyPr/>
                    <a:lstStyle/>
                    <a:p>
                      <a:r>
                        <a:rPr lang="en-PH" sz="2800" dirty="0"/>
                        <a:t>user3</a:t>
                      </a:r>
                    </a:p>
                  </a:txBody>
                  <a:tcPr/>
                </a:tc>
                <a:tc>
                  <a:txBody>
                    <a:bodyPr/>
                    <a:lstStyle/>
                    <a:p>
                      <a:r>
                        <a:rPr lang="en-PH" sz="2800" dirty="0">
                          <a:latin typeface="Calibri" panose="020F0502020204030204" pitchFamily="34" charset="0"/>
                          <a:cs typeface="Calibri" panose="020F0502020204030204" pitchFamily="34" charset="0"/>
                        </a:rPr>
                        <a:t>pass3</a:t>
                      </a:r>
                    </a:p>
                  </a:txBody>
                  <a:tcPr/>
                </a:tc>
                <a:extLst>
                  <a:ext uri="{0D108BD9-81ED-4DB2-BD59-A6C34878D82A}">
                    <a16:rowId xmlns:a16="http://schemas.microsoft.com/office/drawing/2014/main" val="3750521978"/>
                  </a:ext>
                </a:extLst>
              </a:tr>
            </a:tbl>
          </a:graphicData>
        </a:graphic>
      </p:graphicFrame>
    </p:spTree>
    <p:extLst>
      <p:ext uri="{BB962C8B-B14F-4D97-AF65-F5344CB8AC3E}">
        <p14:creationId xmlns:p14="http://schemas.microsoft.com/office/powerpoint/2010/main" val="28097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E9F142-9BB6-0555-8987-08F8861BB7CD}"/>
              </a:ext>
            </a:extLst>
          </p:cNvPr>
          <p:cNvSpPr txBox="1">
            <a:spLocks/>
          </p:cNvSpPr>
          <p:nvPr/>
        </p:nvSpPr>
        <p:spPr>
          <a:xfrm>
            <a:off x="855785" y="3224824"/>
            <a:ext cx="3130062" cy="94456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dirty="0" err="1"/>
              <a:t>notif</a:t>
            </a:r>
            <a:endParaRPr lang="en-PH" dirty="0"/>
          </a:p>
        </p:txBody>
      </p:sp>
      <p:graphicFrame>
        <p:nvGraphicFramePr>
          <p:cNvPr id="6" name="Table 5">
            <a:extLst>
              <a:ext uri="{FF2B5EF4-FFF2-40B4-BE49-F238E27FC236}">
                <a16:creationId xmlns:a16="http://schemas.microsoft.com/office/drawing/2014/main" id="{005DF20D-3CD1-203F-EE3A-2143D71758CE}"/>
              </a:ext>
            </a:extLst>
          </p:cNvPr>
          <p:cNvGraphicFramePr>
            <a:graphicFrameLocks noGrp="1"/>
          </p:cNvGraphicFramePr>
          <p:nvPr>
            <p:extLst>
              <p:ext uri="{D42A27DB-BD31-4B8C-83A1-F6EECF244321}">
                <p14:modId xmlns:p14="http://schemas.microsoft.com/office/powerpoint/2010/main" val="1669087151"/>
              </p:ext>
            </p:extLst>
          </p:nvPr>
        </p:nvGraphicFramePr>
        <p:xfrm>
          <a:off x="4360984" y="3224824"/>
          <a:ext cx="12496800" cy="2809632"/>
        </p:xfrm>
        <a:graphic>
          <a:graphicData uri="http://schemas.openxmlformats.org/drawingml/2006/table">
            <a:tbl>
              <a:tblPr firstRow="1" bandRow="1">
                <a:tableStyleId>{C083E6E3-FA7D-4D7B-A595-EF9225AFEA82}</a:tableStyleId>
              </a:tblPr>
              <a:tblGrid>
                <a:gridCol w="1336431">
                  <a:extLst>
                    <a:ext uri="{9D8B030D-6E8A-4147-A177-3AD203B41FA5}">
                      <a16:colId xmlns:a16="http://schemas.microsoft.com/office/drawing/2014/main" val="666658039"/>
                    </a:ext>
                  </a:extLst>
                </a:gridCol>
                <a:gridCol w="11160369">
                  <a:extLst>
                    <a:ext uri="{9D8B030D-6E8A-4147-A177-3AD203B41FA5}">
                      <a16:colId xmlns:a16="http://schemas.microsoft.com/office/drawing/2014/main" val="179072806"/>
                    </a:ext>
                  </a:extLst>
                </a:gridCol>
              </a:tblGrid>
              <a:tr h="702408">
                <a:tc>
                  <a:txBody>
                    <a:bodyPr/>
                    <a:lstStyle/>
                    <a:p>
                      <a:r>
                        <a:rPr lang="en-PH" sz="2800" dirty="0" err="1"/>
                        <a:t>nid</a:t>
                      </a:r>
                      <a:endParaRPr lang="en-PH" sz="2800" dirty="0"/>
                    </a:p>
                  </a:txBody>
                  <a:tcPr/>
                </a:tc>
                <a:tc>
                  <a:txBody>
                    <a:bodyPr/>
                    <a:lstStyle/>
                    <a:p>
                      <a:r>
                        <a:rPr lang="en-PH" sz="2800" dirty="0" err="1">
                          <a:latin typeface="Calibri" panose="020F0502020204030204" pitchFamily="34" charset="0"/>
                          <a:cs typeface="Calibri" panose="020F0502020204030204" pitchFamily="34" charset="0"/>
                        </a:rPr>
                        <a:t>noti</a:t>
                      </a:r>
                      <a:endParaRPr lang="en-PH"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9897315"/>
                  </a:ext>
                </a:extLst>
              </a:tr>
              <a:tr h="702408">
                <a:tc>
                  <a:txBody>
                    <a:bodyPr/>
                    <a:lstStyle/>
                    <a:p>
                      <a:r>
                        <a:rPr lang="en-PH" sz="2800" dirty="0"/>
                        <a:t>1</a:t>
                      </a:r>
                    </a:p>
                  </a:txBody>
                  <a:tcPr/>
                </a:tc>
                <a:tc>
                  <a:txBody>
                    <a:bodyPr/>
                    <a:lstStyle/>
                    <a:p>
                      <a:r>
                        <a:rPr lang="en-PH" sz="2800" dirty="0">
                          <a:latin typeface="Calibri" panose="020F0502020204030204" pitchFamily="34" charset="0"/>
                          <a:cs typeface="Calibri" panose="020F0502020204030204" pitchFamily="34" charset="0"/>
                        </a:rPr>
                        <a:t>BSIT Web Dec Modules are available now</a:t>
                      </a:r>
                    </a:p>
                  </a:txBody>
                  <a:tcPr/>
                </a:tc>
                <a:extLst>
                  <a:ext uri="{0D108BD9-81ED-4DB2-BD59-A6C34878D82A}">
                    <a16:rowId xmlns:a16="http://schemas.microsoft.com/office/drawing/2014/main" val="3995032444"/>
                  </a:ext>
                </a:extLst>
              </a:tr>
              <a:tr h="702408">
                <a:tc>
                  <a:txBody>
                    <a:bodyPr/>
                    <a:lstStyle/>
                    <a:p>
                      <a:r>
                        <a:rPr lang="en-PH" sz="2800" dirty="0"/>
                        <a:t>2</a:t>
                      </a:r>
                    </a:p>
                  </a:txBody>
                  <a:tcPr/>
                </a:tc>
                <a:tc>
                  <a:txBody>
                    <a:bodyPr/>
                    <a:lstStyle/>
                    <a:p>
                      <a:r>
                        <a:rPr lang="en-PH" sz="2800" dirty="0">
                          <a:latin typeface="Calibri" panose="020F0502020204030204" pitchFamily="34" charset="0"/>
                          <a:cs typeface="Calibri" panose="020F0502020204030204" pitchFamily="34" charset="0"/>
                        </a:rPr>
                        <a:t>BSCRIM are available now</a:t>
                      </a:r>
                    </a:p>
                  </a:txBody>
                  <a:tcPr/>
                </a:tc>
                <a:extLst>
                  <a:ext uri="{0D108BD9-81ED-4DB2-BD59-A6C34878D82A}">
                    <a16:rowId xmlns:a16="http://schemas.microsoft.com/office/drawing/2014/main" val="1692725267"/>
                  </a:ext>
                </a:extLst>
              </a:tr>
              <a:tr h="702408">
                <a:tc>
                  <a:txBody>
                    <a:bodyPr/>
                    <a:lstStyle/>
                    <a:p>
                      <a:r>
                        <a:rPr lang="en-PH" sz="2800" dirty="0"/>
                        <a:t>3</a:t>
                      </a:r>
                    </a:p>
                  </a:txBody>
                  <a:tcPr/>
                </a:tc>
                <a:tc>
                  <a:txBody>
                    <a:bodyPr/>
                    <a:lstStyle/>
                    <a:p>
                      <a:r>
                        <a:rPr lang="en-PH" sz="2800" dirty="0">
                          <a:latin typeface="Calibri" panose="020F0502020204030204" pitchFamily="34" charset="0"/>
                          <a:cs typeface="Calibri" panose="020F0502020204030204" pitchFamily="34" charset="0"/>
                        </a:rPr>
                        <a:t>BSIT Service Culture Available now</a:t>
                      </a:r>
                    </a:p>
                  </a:txBody>
                  <a:tcPr/>
                </a:tc>
                <a:extLst>
                  <a:ext uri="{0D108BD9-81ED-4DB2-BD59-A6C34878D82A}">
                    <a16:rowId xmlns:a16="http://schemas.microsoft.com/office/drawing/2014/main" val="3750521978"/>
                  </a:ext>
                </a:extLst>
              </a:tr>
            </a:tbl>
          </a:graphicData>
        </a:graphic>
      </p:graphicFrame>
    </p:spTree>
    <p:extLst>
      <p:ext uri="{BB962C8B-B14F-4D97-AF65-F5344CB8AC3E}">
        <p14:creationId xmlns:p14="http://schemas.microsoft.com/office/powerpoint/2010/main" val="65872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1"/>
          <p:cNvGrpSpPr/>
          <p:nvPr/>
        </p:nvGrpSpPr>
        <p:grpSpPr>
          <a:xfrm>
            <a:off x="-2224046" y="-295953"/>
            <a:ext cx="10355423" cy="5229903"/>
            <a:chOff x="-313301" y="-563494"/>
            <a:chExt cx="7686670" cy="5027473"/>
          </a:xfrm>
        </p:grpSpPr>
        <p:grpSp>
          <p:nvGrpSpPr>
            <p:cNvPr id="141" name="Google Shape;141;p1"/>
            <p:cNvGrpSpPr/>
            <p:nvPr/>
          </p:nvGrpSpPr>
          <p:grpSpPr>
            <a:xfrm>
              <a:off x="-313301" y="-563494"/>
              <a:ext cx="7686670" cy="5027473"/>
              <a:chOff x="-42785" y="-76950"/>
              <a:chExt cx="1049690" cy="686550"/>
            </a:xfrm>
          </p:grpSpPr>
          <p:sp>
            <p:nvSpPr>
              <p:cNvPr id="142" name="Google Shape;142;p1"/>
              <p:cNvSpPr/>
              <p:nvPr/>
            </p:nvSpPr>
            <p:spPr>
              <a:xfrm>
                <a:off x="-42785" y="-7695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path>
                </a:pathLst>
              </a:custGeom>
              <a:solidFill>
                <a:srgbClr val="A20E20"/>
              </a:solidFill>
              <a:ln>
                <a:noFill/>
              </a:ln>
            </p:spPr>
            <p:txBody>
              <a:bodyPr/>
              <a:lstStyle/>
              <a:p>
                <a:endParaRPr lang="en-PH" dirty="0"/>
              </a:p>
            </p:txBody>
          </p:sp>
          <p:sp>
            <p:nvSpPr>
              <p:cNvPr id="143" name="Google Shape;143;p1"/>
              <p:cNvSpPr txBox="1"/>
              <p:nvPr/>
            </p:nvSpPr>
            <p:spPr>
              <a:xfrm>
                <a:off x="127000" y="-38100"/>
                <a:ext cx="5589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44" name="Google Shape;144;p1"/>
            <p:cNvSpPr txBox="1"/>
            <p:nvPr/>
          </p:nvSpPr>
          <p:spPr>
            <a:xfrm>
              <a:off x="1725726" y="-413445"/>
              <a:ext cx="4205351" cy="115387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FFFFFF"/>
                </a:buClr>
                <a:buSzPts val="1800"/>
                <a:buFont typeface="Calibri"/>
                <a:buNone/>
              </a:pPr>
              <a:r>
                <a:rPr lang="en-PH" sz="6000" b="0" i="0" u="none" strike="noStrike" cap="none" dirty="0">
                  <a:solidFill>
                    <a:schemeClr val="bg1"/>
                  </a:solidFill>
                  <a:latin typeface="Calibri"/>
                  <a:ea typeface="Calibri"/>
                  <a:cs typeface="Calibri"/>
                  <a:sym typeface="Calibri"/>
                </a:rPr>
                <a:t>ER Diagram</a:t>
              </a:r>
              <a:endParaRPr sz="6000" b="0" i="0" u="none" strike="noStrike" cap="none" dirty="0">
                <a:solidFill>
                  <a:schemeClr val="bg1"/>
                </a:solidFill>
                <a:latin typeface="Calibri"/>
                <a:ea typeface="Calibri"/>
                <a:cs typeface="Calibri"/>
                <a:sym typeface="Calibri"/>
              </a:endParaRPr>
            </a:p>
          </p:txBody>
        </p:sp>
      </p:grpSp>
      <p:sp>
        <p:nvSpPr>
          <p:cNvPr id="3" name="Flowchart: Decision 2">
            <a:extLst>
              <a:ext uri="{FF2B5EF4-FFF2-40B4-BE49-F238E27FC236}">
                <a16:creationId xmlns:a16="http://schemas.microsoft.com/office/drawing/2014/main" id="{215B2FC5-F3C6-19A1-725F-CB42661C262D}"/>
              </a:ext>
            </a:extLst>
          </p:cNvPr>
          <p:cNvSpPr/>
          <p:nvPr/>
        </p:nvSpPr>
        <p:spPr>
          <a:xfrm>
            <a:off x="6560592" y="4602758"/>
            <a:ext cx="1759195" cy="123543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700"/>
          </a:p>
        </p:txBody>
      </p:sp>
      <p:sp>
        <p:nvSpPr>
          <p:cNvPr id="4" name="Rectangle 3">
            <a:extLst>
              <a:ext uri="{FF2B5EF4-FFF2-40B4-BE49-F238E27FC236}">
                <a16:creationId xmlns:a16="http://schemas.microsoft.com/office/drawing/2014/main" id="{0DEBDE29-1BE3-A96F-26B5-8BF4D542007D}"/>
              </a:ext>
            </a:extLst>
          </p:cNvPr>
          <p:cNvSpPr/>
          <p:nvPr/>
        </p:nvSpPr>
        <p:spPr>
          <a:xfrm>
            <a:off x="707186" y="4715594"/>
            <a:ext cx="3094892" cy="9759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Oval 4">
            <a:extLst>
              <a:ext uri="{FF2B5EF4-FFF2-40B4-BE49-F238E27FC236}">
                <a16:creationId xmlns:a16="http://schemas.microsoft.com/office/drawing/2014/main" id="{A6B5E20F-13E0-C2EC-9E76-9B902D34B91D}"/>
              </a:ext>
            </a:extLst>
          </p:cNvPr>
          <p:cNvSpPr/>
          <p:nvPr/>
        </p:nvSpPr>
        <p:spPr>
          <a:xfrm>
            <a:off x="1059830" y="6974492"/>
            <a:ext cx="1946031" cy="937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700"/>
          </a:p>
        </p:txBody>
      </p:sp>
      <p:sp>
        <p:nvSpPr>
          <p:cNvPr id="7" name="Rectangle 6">
            <a:extLst>
              <a:ext uri="{FF2B5EF4-FFF2-40B4-BE49-F238E27FC236}">
                <a16:creationId xmlns:a16="http://schemas.microsoft.com/office/drawing/2014/main" id="{B4BE46D1-90AB-3674-E44E-153DE15AA14B}"/>
              </a:ext>
            </a:extLst>
          </p:cNvPr>
          <p:cNvSpPr/>
          <p:nvPr/>
        </p:nvSpPr>
        <p:spPr>
          <a:xfrm>
            <a:off x="6219302" y="7560844"/>
            <a:ext cx="3094892" cy="9759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700" dirty="0"/>
          </a:p>
        </p:txBody>
      </p:sp>
      <p:sp>
        <p:nvSpPr>
          <p:cNvPr id="9" name="Rectangle 8">
            <a:extLst>
              <a:ext uri="{FF2B5EF4-FFF2-40B4-BE49-F238E27FC236}">
                <a16:creationId xmlns:a16="http://schemas.microsoft.com/office/drawing/2014/main" id="{E9DD35E0-4309-8033-F74E-AD06277FD8C7}"/>
              </a:ext>
            </a:extLst>
          </p:cNvPr>
          <p:cNvSpPr/>
          <p:nvPr/>
        </p:nvSpPr>
        <p:spPr>
          <a:xfrm>
            <a:off x="6146130" y="2177852"/>
            <a:ext cx="3094892" cy="9759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Oval 10">
            <a:extLst>
              <a:ext uri="{FF2B5EF4-FFF2-40B4-BE49-F238E27FC236}">
                <a16:creationId xmlns:a16="http://schemas.microsoft.com/office/drawing/2014/main" id="{65788914-D23B-9CC4-52FD-079F7AEFF3A9}"/>
              </a:ext>
            </a:extLst>
          </p:cNvPr>
          <p:cNvSpPr/>
          <p:nvPr/>
        </p:nvSpPr>
        <p:spPr>
          <a:xfrm>
            <a:off x="1059830" y="2920847"/>
            <a:ext cx="1946031" cy="937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700"/>
          </a:p>
        </p:txBody>
      </p:sp>
      <p:sp>
        <p:nvSpPr>
          <p:cNvPr id="12" name="Title 11">
            <a:extLst>
              <a:ext uri="{FF2B5EF4-FFF2-40B4-BE49-F238E27FC236}">
                <a16:creationId xmlns:a16="http://schemas.microsoft.com/office/drawing/2014/main" id="{42637A36-81A6-AB14-3B14-B78CCAEBDEB2}"/>
              </a:ext>
            </a:extLst>
          </p:cNvPr>
          <p:cNvSpPr>
            <a:spLocks noGrp="1"/>
          </p:cNvSpPr>
          <p:nvPr>
            <p:ph type="title"/>
          </p:nvPr>
        </p:nvSpPr>
        <p:spPr>
          <a:xfrm>
            <a:off x="842953" y="4865697"/>
            <a:ext cx="2823358" cy="675740"/>
          </a:xfrm>
        </p:spPr>
        <p:txBody>
          <a:bodyPr>
            <a:noAutofit/>
          </a:bodyPr>
          <a:lstStyle/>
          <a:p>
            <a:r>
              <a:rPr lang="en-PH" sz="3200" dirty="0"/>
              <a:t>Admin</a:t>
            </a:r>
          </a:p>
        </p:txBody>
      </p:sp>
      <p:sp>
        <p:nvSpPr>
          <p:cNvPr id="16" name="Title 11">
            <a:extLst>
              <a:ext uri="{FF2B5EF4-FFF2-40B4-BE49-F238E27FC236}">
                <a16:creationId xmlns:a16="http://schemas.microsoft.com/office/drawing/2014/main" id="{FD0E691F-0ED3-88A0-B76C-1E039AF3BD97}"/>
              </a:ext>
            </a:extLst>
          </p:cNvPr>
          <p:cNvSpPr txBox="1">
            <a:spLocks/>
          </p:cNvSpPr>
          <p:nvPr/>
        </p:nvSpPr>
        <p:spPr>
          <a:xfrm>
            <a:off x="6317843" y="2298539"/>
            <a:ext cx="2823358" cy="675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3600" dirty="0"/>
              <a:t>Modules</a:t>
            </a:r>
          </a:p>
        </p:txBody>
      </p:sp>
      <p:sp>
        <p:nvSpPr>
          <p:cNvPr id="17" name="Title 11">
            <a:extLst>
              <a:ext uri="{FF2B5EF4-FFF2-40B4-BE49-F238E27FC236}">
                <a16:creationId xmlns:a16="http://schemas.microsoft.com/office/drawing/2014/main" id="{7B011E28-60D8-1002-70C7-EFACD23F799F}"/>
              </a:ext>
            </a:extLst>
          </p:cNvPr>
          <p:cNvSpPr txBox="1">
            <a:spLocks/>
          </p:cNvSpPr>
          <p:nvPr/>
        </p:nvSpPr>
        <p:spPr>
          <a:xfrm>
            <a:off x="6317843" y="7710947"/>
            <a:ext cx="2823358" cy="675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3600" dirty="0"/>
              <a:t>notification</a:t>
            </a:r>
          </a:p>
        </p:txBody>
      </p:sp>
      <p:sp>
        <p:nvSpPr>
          <p:cNvPr id="19" name="Title 11">
            <a:extLst>
              <a:ext uri="{FF2B5EF4-FFF2-40B4-BE49-F238E27FC236}">
                <a16:creationId xmlns:a16="http://schemas.microsoft.com/office/drawing/2014/main" id="{764D24FB-212F-E8DF-BA4E-CF7DD1AE3C85}"/>
              </a:ext>
            </a:extLst>
          </p:cNvPr>
          <p:cNvSpPr txBox="1">
            <a:spLocks/>
          </p:cNvSpPr>
          <p:nvPr/>
        </p:nvSpPr>
        <p:spPr>
          <a:xfrm>
            <a:off x="1090925" y="7175713"/>
            <a:ext cx="1805922" cy="4327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2400" dirty="0"/>
              <a:t>User ID</a:t>
            </a:r>
          </a:p>
        </p:txBody>
      </p:sp>
      <p:sp>
        <p:nvSpPr>
          <p:cNvPr id="20" name="Title 11">
            <a:extLst>
              <a:ext uri="{FF2B5EF4-FFF2-40B4-BE49-F238E27FC236}">
                <a16:creationId xmlns:a16="http://schemas.microsoft.com/office/drawing/2014/main" id="{BF6D80AE-2710-AE22-F1F4-A956926B93AD}"/>
              </a:ext>
            </a:extLst>
          </p:cNvPr>
          <p:cNvSpPr txBox="1">
            <a:spLocks/>
          </p:cNvSpPr>
          <p:nvPr/>
        </p:nvSpPr>
        <p:spPr>
          <a:xfrm>
            <a:off x="1129884" y="3153962"/>
            <a:ext cx="1805922" cy="4327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2400" dirty="0"/>
              <a:t>User Password</a:t>
            </a:r>
          </a:p>
        </p:txBody>
      </p:sp>
      <p:sp>
        <p:nvSpPr>
          <p:cNvPr id="21" name="Title 11">
            <a:extLst>
              <a:ext uri="{FF2B5EF4-FFF2-40B4-BE49-F238E27FC236}">
                <a16:creationId xmlns:a16="http://schemas.microsoft.com/office/drawing/2014/main" id="{A7808826-D84A-5DAA-D43C-492267508D36}"/>
              </a:ext>
            </a:extLst>
          </p:cNvPr>
          <p:cNvSpPr txBox="1">
            <a:spLocks/>
          </p:cNvSpPr>
          <p:nvPr/>
        </p:nvSpPr>
        <p:spPr>
          <a:xfrm>
            <a:off x="6537228" y="4972841"/>
            <a:ext cx="1805922" cy="4327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2400" dirty="0"/>
              <a:t>Access</a:t>
            </a:r>
          </a:p>
        </p:txBody>
      </p:sp>
      <p:sp>
        <p:nvSpPr>
          <p:cNvPr id="23" name="Oval 22">
            <a:extLst>
              <a:ext uri="{FF2B5EF4-FFF2-40B4-BE49-F238E27FC236}">
                <a16:creationId xmlns:a16="http://schemas.microsoft.com/office/drawing/2014/main" id="{5EF070AA-3440-7C9A-C231-9B18E3A637A9}"/>
              </a:ext>
            </a:extLst>
          </p:cNvPr>
          <p:cNvSpPr/>
          <p:nvPr/>
        </p:nvSpPr>
        <p:spPr>
          <a:xfrm>
            <a:off x="10779787" y="8694074"/>
            <a:ext cx="1946031" cy="937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700"/>
          </a:p>
        </p:txBody>
      </p:sp>
      <p:sp>
        <p:nvSpPr>
          <p:cNvPr id="24" name="Title 11">
            <a:extLst>
              <a:ext uri="{FF2B5EF4-FFF2-40B4-BE49-F238E27FC236}">
                <a16:creationId xmlns:a16="http://schemas.microsoft.com/office/drawing/2014/main" id="{86F1DCAC-B2ED-7850-E367-CCA99504B493}"/>
              </a:ext>
            </a:extLst>
          </p:cNvPr>
          <p:cNvSpPr txBox="1">
            <a:spLocks/>
          </p:cNvSpPr>
          <p:nvPr/>
        </p:nvSpPr>
        <p:spPr>
          <a:xfrm>
            <a:off x="10810882" y="8895295"/>
            <a:ext cx="1805922" cy="4327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2400" dirty="0" err="1"/>
              <a:t>noti</a:t>
            </a:r>
            <a:endParaRPr lang="en-PH" sz="2400" dirty="0"/>
          </a:p>
        </p:txBody>
      </p:sp>
      <p:sp>
        <p:nvSpPr>
          <p:cNvPr id="25" name="Oval 24">
            <a:extLst>
              <a:ext uri="{FF2B5EF4-FFF2-40B4-BE49-F238E27FC236}">
                <a16:creationId xmlns:a16="http://schemas.microsoft.com/office/drawing/2014/main" id="{D7EA4330-ADC1-3DA1-A2E6-71F901988EC7}"/>
              </a:ext>
            </a:extLst>
          </p:cNvPr>
          <p:cNvSpPr/>
          <p:nvPr/>
        </p:nvSpPr>
        <p:spPr>
          <a:xfrm>
            <a:off x="10779787" y="7046414"/>
            <a:ext cx="1946031" cy="937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700"/>
          </a:p>
        </p:txBody>
      </p:sp>
      <p:sp>
        <p:nvSpPr>
          <p:cNvPr id="26" name="Title 11">
            <a:extLst>
              <a:ext uri="{FF2B5EF4-FFF2-40B4-BE49-F238E27FC236}">
                <a16:creationId xmlns:a16="http://schemas.microsoft.com/office/drawing/2014/main" id="{FA3B57FD-0A0C-9B25-2EDC-69ACF8CBE148}"/>
              </a:ext>
            </a:extLst>
          </p:cNvPr>
          <p:cNvSpPr txBox="1">
            <a:spLocks/>
          </p:cNvSpPr>
          <p:nvPr/>
        </p:nvSpPr>
        <p:spPr>
          <a:xfrm>
            <a:off x="10810882" y="7247635"/>
            <a:ext cx="1805922" cy="4327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2400" b="1" u="sng" dirty="0" err="1"/>
              <a:t>nid</a:t>
            </a:r>
            <a:endParaRPr lang="en-PH" sz="2400" b="1" u="sng" dirty="0"/>
          </a:p>
        </p:txBody>
      </p:sp>
      <p:sp>
        <p:nvSpPr>
          <p:cNvPr id="27" name="Oval 26">
            <a:extLst>
              <a:ext uri="{FF2B5EF4-FFF2-40B4-BE49-F238E27FC236}">
                <a16:creationId xmlns:a16="http://schemas.microsoft.com/office/drawing/2014/main" id="{BE828C8D-A271-D206-4D2D-D3B445CBF145}"/>
              </a:ext>
            </a:extLst>
          </p:cNvPr>
          <p:cNvSpPr/>
          <p:nvPr/>
        </p:nvSpPr>
        <p:spPr>
          <a:xfrm>
            <a:off x="10354045" y="3680857"/>
            <a:ext cx="1946031" cy="937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700"/>
          </a:p>
        </p:txBody>
      </p:sp>
      <p:sp>
        <p:nvSpPr>
          <p:cNvPr id="28" name="Title 11">
            <a:extLst>
              <a:ext uri="{FF2B5EF4-FFF2-40B4-BE49-F238E27FC236}">
                <a16:creationId xmlns:a16="http://schemas.microsoft.com/office/drawing/2014/main" id="{7FE558E4-0055-96C5-B1F7-40E39D243A0A}"/>
              </a:ext>
            </a:extLst>
          </p:cNvPr>
          <p:cNvSpPr txBox="1">
            <a:spLocks/>
          </p:cNvSpPr>
          <p:nvPr/>
        </p:nvSpPr>
        <p:spPr>
          <a:xfrm>
            <a:off x="10385140" y="3882078"/>
            <a:ext cx="1805922" cy="4327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2400" dirty="0"/>
              <a:t>quan</a:t>
            </a:r>
          </a:p>
        </p:txBody>
      </p:sp>
      <p:sp>
        <p:nvSpPr>
          <p:cNvPr id="29" name="Oval 28">
            <a:extLst>
              <a:ext uri="{FF2B5EF4-FFF2-40B4-BE49-F238E27FC236}">
                <a16:creationId xmlns:a16="http://schemas.microsoft.com/office/drawing/2014/main" id="{C6A26F46-8032-9AAC-7055-0366915288AF}"/>
              </a:ext>
            </a:extLst>
          </p:cNvPr>
          <p:cNvSpPr/>
          <p:nvPr/>
        </p:nvSpPr>
        <p:spPr>
          <a:xfrm>
            <a:off x="10632046" y="507696"/>
            <a:ext cx="1946031" cy="937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700"/>
          </a:p>
        </p:txBody>
      </p:sp>
      <p:sp>
        <p:nvSpPr>
          <p:cNvPr id="30" name="Title 11">
            <a:extLst>
              <a:ext uri="{FF2B5EF4-FFF2-40B4-BE49-F238E27FC236}">
                <a16:creationId xmlns:a16="http://schemas.microsoft.com/office/drawing/2014/main" id="{F93C0929-5EC4-1EB7-508A-209A88103FE4}"/>
              </a:ext>
            </a:extLst>
          </p:cNvPr>
          <p:cNvSpPr txBox="1">
            <a:spLocks/>
          </p:cNvSpPr>
          <p:nvPr/>
        </p:nvSpPr>
        <p:spPr>
          <a:xfrm>
            <a:off x="10663141" y="708917"/>
            <a:ext cx="1805922" cy="4327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2400" b="1" u="sng" dirty="0"/>
              <a:t>id</a:t>
            </a:r>
          </a:p>
        </p:txBody>
      </p:sp>
      <p:sp>
        <p:nvSpPr>
          <p:cNvPr id="31" name="Oval 30">
            <a:extLst>
              <a:ext uri="{FF2B5EF4-FFF2-40B4-BE49-F238E27FC236}">
                <a16:creationId xmlns:a16="http://schemas.microsoft.com/office/drawing/2014/main" id="{590A4E3B-BF88-64AC-EB60-2AC6A257E6FB}"/>
              </a:ext>
            </a:extLst>
          </p:cNvPr>
          <p:cNvSpPr/>
          <p:nvPr/>
        </p:nvSpPr>
        <p:spPr>
          <a:xfrm>
            <a:off x="12175157" y="1514482"/>
            <a:ext cx="1946031" cy="937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700"/>
          </a:p>
        </p:txBody>
      </p:sp>
      <p:sp>
        <p:nvSpPr>
          <p:cNvPr id="128" name="Title 11">
            <a:extLst>
              <a:ext uri="{FF2B5EF4-FFF2-40B4-BE49-F238E27FC236}">
                <a16:creationId xmlns:a16="http://schemas.microsoft.com/office/drawing/2014/main" id="{F21D8AD9-724A-4508-2298-48551BB61A39}"/>
              </a:ext>
            </a:extLst>
          </p:cNvPr>
          <p:cNvSpPr txBox="1">
            <a:spLocks/>
          </p:cNvSpPr>
          <p:nvPr/>
        </p:nvSpPr>
        <p:spPr>
          <a:xfrm>
            <a:off x="12206252" y="1715703"/>
            <a:ext cx="1805922" cy="4327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2400" dirty="0" err="1"/>
              <a:t>mname</a:t>
            </a:r>
            <a:endParaRPr lang="en-PH" sz="2400" dirty="0"/>
          </a:p>
        </p:txBody>
      </p:sp>
      <p:sp>
        <p:nvSpPr>
          <p:cNvPr id="129" name="Oval 128">
            <a:extLst>
              <a:ext uri="{FF2B5EF4-FFF2-40B4-BE49-F238E27FC236}">
                <a16:creationId xmlns:a16="http://schemas.microsoft.com/office/drawing/2014/main" id="{BBC640EC-B598-2C78-7B26-D6469C4F4CDC}"/>
              </a:ext>
            </a:extLst>
          </p:cNvPr>
          <p:cNvSpPr/>
          <p:nvPr/>
        </p:nvSpPr>
        <p:spPr>
          <a:xfrm>
            <a:off x="12248296" y="2773058"/>
            <a:ext cx="1946031" cy="937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700"/>
          </a:p>
        </p:txBody>
      </p:sp>
      <p:sp>
        <p:nvSpPr>
          <p:cNvPr id="130" name="Title 11">
            <a:extLst>
              <a:ext uri="{FF2B5EF4-FFF2-40B4-BE49-F238E27FC236}">
                <a16:creationId xmlns:a16="http://schemas.microsoft.com/office/drawing/2014/main" id="{795E076C-4E57-029F-6597-CA197B454735}"/>
              </a:ext>
            </a:extLst>
          </p:cNvPr>
          <p:cNvSpPr txBox="1">
            <a:spLocks/>
          </p:cNvSpPr>
          <p:nvPr/>
        </p:nvSpPr>
        <p:spPr>
          <a:xfrm>
            <a:off x="12279391" y="2974279"/>
            <a:ext cx="1805922" cy="4327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PH" sz="2400" dirty="0" err="1"/>
              <a:t>yl</a:t>
            </a:r>
            <a:endParaRPr lang="en-PH" sz="2400" dirty="0"/>
          </a:p>
        </p:txBody>
      </p:sp>
      <p:cxnSp>
        <p:nvCxnSpPr>
          <p:cNvPr id="134" name="Straight Connector 133">
            <a:extLst>
              <a:ext uri="{FF2B5EF4-FFF2-40B4-BE49-F238E27FC236}">
                <a16:creationId xmlns:a16="http://schemas.microsoft.com/office/drawing/2014/main" id="{41E5E9B2-5C58-C65A-7500-B710FAC8A6D2}"/>
              </a:ext>
            </a:extLst>
          </p:cNvPr>
          <p:cNvCxnSpPr>
            <a:cxnSpLocks/>
            <a:endCxn id="4" idx="0"/>
          </p:cNvCxnSpPr>
          <p:nvPr/>
        </p:nvCxnSpPr>
        <p:spPr>
          <a:xfrm>
            <a:off x="2064774" y="3882078"/>
            <a:ext cx="189858" cy="833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192BD19-EB98-FACD-FAFB-E7F011484BE4}"/>
              </a:ext>
            </a:extLst>
          </p:cNvPr>
          <p:cNvCxnSpPr>
            <a:cxnSpLocks/>
          </p:cNvCxnSpPr>
          <p:nvPr/>
        </p:nvCxnSpPr>
        <p:spPr>
          <a:xfrm flipV="1">
            <a:off x="2064774" y="5541437"/>
            <a:ext cx="189858" cy="1433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C28A534-08C4-8E89-3829-B61476672F18}"/>
              </a:ext>
            </a:extLst>
          </p:cNvPr>
          <p:cNvCxnSpPr>
            <a:cxnSpLocks/>
            <a:stCxn id="16" idx="3"/>
          </p:cNvCxnSpPr>
          <p:nvPr/>
        </p:nvCxnSpPr>
        <p:spPr>
          <a:xfrm flipV="1">
            <a:off x="9141201" y="1060468"/>
            <a:ext cx="1521940" cy="1575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8A4BCBA-BA9A-8A0E-95A2-ABCD83A8F7C4}"/>
              </a:ext>
            </a:extLst>
          </p:cNvPr>
          <p:cNvCxnSpPr>
            <a:cxnSpLocks/>
            <a:stCxn id="9" idx="3"/>
            <a:endCxn id="128" idx="1"/>
          </p:cNvCxnSpPr>
          <p:nvPr/>
        </p:nvCxnSpPr>
        <p:spPr>
          <a:xfrm flipV="1">
            <a:off x="9241022" y="1932083"/>
            <a:ext cx="2965230" cy="733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0D3B850-2AED-8CE8-EA41-96B86086B702}"/>
              </a:ext>
            </a:extLst>
          </p:cNvPr>
          <p:cNvCxnSpPr>
            <a:cxnSpLocks/>
            <a:stCxn id="9" idx="3"/>
          </p:cNvCxnSpPr>
          <p:nvPr/>
        </p:nvCxnSpPr>
        <p:spPr>
          <a:xfrm>
            <a:off x="9241022" y="2665825"/>
            <a:ext cx="3059054" cy="741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17FCF02-D05C-3B43-1A74-9F07E526E9A4}"/>
              </a:ext>
            </a:extLst>
          </p:cNvPr>
          <p:cNvCxnSpPr>
            <a:cxnSpLocks/>
            <a:stCxn id="9" idx="3"/>
            <a:endCxn id="28" idx="1"/>
          </p:cNvCxnSpPr>
          <p:nvPr/>
        </p:nvCxnSpPr>
        <p:spPr>
          <a:xfrm>
            <a:off x="9241022" y="2665825"/>
            <a:ext cx="1144118" cy="1432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C0984A0-9C99-3D53-06E1-6D1CDB4949CD}"/>
              </a:ext>
            </a:extLst>
          </p:cNvPr>
          <p:cNvCxnSpPr>
            <a:cxnSpLocks/>
            <a:stCxn id="7" idx="3"/>
          </p:cNvCxnSpPr>
          <p:nvPr/>
        </p:nvCxnSpPr>
        <p:spPr>
          <a:xfrm flipV="1">
            <a:off x="9314194" y="7608472"/>
            <a:ext cx="1496688" cy="440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840C959A-629C-7A7E-DDAE-91B4D5242F25}"/>
              </a:ext>
            </a:extLst>
          </p:cNvPr>
          <p:cNvCxnSpPr>
            <a:cxnSpLocks/>
            <a:stCxn id="7" idx="3"/>
          </p:cNvCxnSpPr>
          <p:nvPr/>
        </p:nvCxnSpPr>
        <p:spPr>
          <a:xfrm>
            <a:off x="9314194" y="8048817"/>
            <a:ext cx="1496688" cy="127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35C0B44-BAC3-B6D9-123D-28D8AFC0C61C}"/>
              </a:ext>
            </a:extLst>
          </p:cNvPr>
          <p:cNvCxnSpPr>
            <a:cxnSpLocks/>
            <a:stCxn id="4" idx="3"/>
          </p:cNvCxnSpPr>
          <p:nvPr/>
        </p:nvCxnSpPr>
        <p:spPr>
          <a:xfrm>
            <a:off x="3802078" y="5203567"/>
            <a:ext cx="2758514" cy="26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3F1C484-6FEC-C848-C9FF-661F2544646D}"/>
              </a:ext>
            </a:extLst>
          </p:cNvPr>
          <p:cNvCxnSpPr>
            <a:cxnSpLocks/>
            <a:stCxn id="9" idx="2"/>
            <a:endCxn id="3" idx="0"/>
          </p:cNvCxnSpPr>
          <p:nvPr/>
        </p:nvCxnSpPr>
        <p:spPr>
          <a:xfrm flipH="1">
            <a:off x="7440190" y="3153798"/>
            <a:ext cx="253386" cy="1448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EC39F0B-D0FB-6529-A819-AE66217C80D5}"/>
              </a:ext>
            </a:extLst>
          </p:cNvPr>
          <p:cNvCxnSpPr>
            <a:cxnSpLocks/>
            <a:stCxn id="3" idx="2"/>
          </p:cNvCxnSpPr>
          <p:nvPr/>
        </p:nvCxnSpPr>
        <p:spPr>
          <a:xfrm>
            <a:off x="7440190" y="5838195"/>
            <a:ext cx="253386" cy="1819043"/>
          </a:xfrm>
          <a:prstGeom prst="line">
            <a:avLst/>
          </a:prstGeom>
        </p:spPr>
        <p:style>
          <a:lnRef idx="1">
            <a:schemeClr val="accent1"/>
          </a:lnRef>
          <a:fillRef idx="0">
            <a:schemeClr val="accent1"/>
          </a:fillRef>
          <a:effectRef idx="0">
            <a:schemeClr val="accent1"/>
          </a:effectRef>
          <a:fontRef idx="minor">
            <a:schemeClr val="tx1"/>
          </a:fontRef>
        </p:style>
      </p:cxnSp>
      <p:sp>
        <p:nvSpPr>
          <p:cNvPr id="135" name="Half Frame 134">
            <a:extLst>
              <a:ext uri="{FF2B5EF4-FFF2-40B4-BE49-F238E27FC236}">
                <a16:creationId xmlns:a16="http://schemas.microsoft.com/office/drawing/2014/main" id="{6EC660C7-81D5-CE35-96B7-7444921A0694}"/>
              </a:ext>
            </a:extLst>
          </p:cNvPr>
          <p:cNvSpPr/>
          <p:nvPr/>
        </p:nvSpPr>
        <p:spPr>
          <a:xfrm rot="2562309">
            <a:off x="7515843" y="3362421"/>
            <a:ext cx="365588" cy="374284"/>
          </a:xfrm>
          <a:prstGeom prst="half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36" name="Half Frame 135">
            <a:extLst>
              <a:ext uri="{FF2B5EF4-FFF2-40B4-BE49-F238E27FC236}">
                <a16:creationId xmlns:a16="http://schemas.microsoft.com/office/drawing/2014/main" id="{D3982FC1-AAC5-0974-13F1-9215C0DD30DB}"/>
              </a:ext>
            </a:extLst>
          </p:cNvPr>
          <p:cNvSpPr/>
          <p:nvPr/>
        </p:nvSpPr>
        <p:spPr>
          <a:xfrm rot="12499285">
            <a:off x="7384089" y="6859272"/>
            <a:ext cx="365588" cy="374284"/>
          </a:xfrm>
          <a:prstGeom prst="half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Tree>
    <p:extLst>
      <p:ext uri="{BB962C8B-B14F-4D97-AF65-F5344CB8AC3E}">
        <p14:creationId xmlns:p14="http://schemas.microsoft.com/office/powerpoint/2010/main" val="327755196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212</Words>
  <Application>Microsoft Office PowerPoint</Application>
  <PresentationFormat>Custom</PresentationFormat>
  <Paragraphs>69</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storages</vt:lpstr>
      <vt:lpstr>PowerPoint Presentation</vt:lpstr>
      <vt:lpstr>Admin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reynalyn torres</dc:creator>
  <cp:lastModifiedBy>jaysonvillanuz@gmail.com</cp:lastModifiedBy>
  <cp:revision>2</cp:revision>
  <dcterms:modified xsi:type="dcterms:W3CDTF">2023-10-11T22:27:14Z</dcterms:modified>
</cp:coreProperties>
</file>