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/>
    <p:restoredTop sz="94659"/>
  </p:normalViewPr>
  <p:slideViewPr>
    <p:cSldViewPr snapToGrid="0" snapToObjects="1">
      <p:cViewPr varScale="1">
        <p:scale>
          <a:sx n="59" d="100"/>
          <a:sy n="59" d="100"/>
        </p:scale>
        <p:origin x="21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KBM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知识库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知识收集和知识维护，支持知识分享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支持：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DOC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XLT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PDF</a:t>
            </a:r>
            <a:r>
              <a:rPr kumimoji="1" lang="zh-CN" altLang="en-US" dirty="0" smtClean="0"/>
              <a:t>等文件类型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支持知识主体内容的版本管理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支持基于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的知识搜索和知识推荐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35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4576" y="5310553"/>
            <a:ext cx="1888086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MongoDB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16148" y="5310553"/>
            <a:ext cx="1888086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Elastic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7720" y="5310553"/>
            <a:ext cx="1888086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HanLP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39293" y="5310553"/>
            <a:ext cx="1888086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GIT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4575" y="2177142"/>
            <a:ext cx="8522803" cy="282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4575" y="1306286"/>
            <a:ext cx="2633759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49097" y="1306286"/>
            <a:ext cx="2633759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Mobile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3619" y="1306286"/>
            <a:ext cx="2633759" cy="6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小程序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8062" y="2369738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租户管理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062" y="3008366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知识目录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062" y="3646994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知识标签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8062" y="4285623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知识附件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3699" y="2378107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知识维护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43699" y="3016735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知识版本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43699" y="3655363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知识提取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3699" y="4293992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自动摘要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66405" y="2378107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知识安全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66405" y="3016735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知识审计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6405" y="3655363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知识分享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66405" y="4293992"/>
            <a:ext cx="1888086" cy="544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知识推理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2176" y="2378107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知识提取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2176" y="3016735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知识编目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62176" y="3655363"/>
            <a:ext cx="1888086" cy="544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知识搜索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62176" y="4293992"/>
            <a:ext cx="1888086" cy="544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智能推荐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 smtClean="0"/>
              <a:t>知识流转过程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72046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</TotalTime>
  <Words>95</Words>
  <Application>Microsoft Macintosh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Mangal</vt:lpstr>
      <vt:lpstr>Tw Cen MT</vt:lpstr>
      <vt:lpstr>宋体</vt:lpstr>
      <vt:lpstr>Arial</vt:lpstr>
      <vt:lpstr>水滴</vt:lpstr>
      <vt:lpstr>KBM – 知识库</vt:lpstr>
      <vt:lpstr>目标</vt:lpstr>
      <vt:lpstr>架构</vt:lpstr>
      <vt:lpstr>知识流转过程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KBM – 知识库</dc:title>
  <dc:creator>Josh Peng</dc:creator>
  <cp:lastModifiedBy>Josh Peng</cp:lastModifiedBy>
  <cp:revision>4</cp:revision>
  <dcterms:created xsi:type="dcterms:W3CDTF">2018-03-31T12:59:07Z</dcterms:created>
  <dcterms:modified xsi:type="dcterms:W3CDTF">2018-03-31T13:19:16Z</dcterms:modified>
</cp:coreProperties>
</file>