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35999738" cy="432006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07">
          <p15:clr>
            <a:srgbClr val="A4A3A4"/>
          </p15:clr>
        </p15:guide>
        <p15:guide id="2" pos="11339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j/AwtdPwKu7o9uNnB/kpKF22yF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F1A89-798A-42ED-B585-13C4A14F900F}" v="6" dt="2021-10-07T22:09:33.864"/>
    <p1510:client id="{25308F85-F63B-47D3-9FD3-E01A6C2BB604}" v="8" dt="2021-09-30T23:39:23.725"/>
    <p1510:client id="{2C6195D3-5C35-495E-88A2-9384368012D9}" v="147" dt="2021-09-30T22:37:22.102"/>
    <p1510:client id="{42EA9794-807F-4ED0-AE0A-30C68BBBD968}" v="9" dt="2021-09-30T22:14:50.962"/>
    <p1510:client id="{4CB45963-2B67-4ED8-BEDF-92D9DA390829}" v="32" dt="2021-09-30T22:16:58.401"/>
    <p1510:client id="{4F3C4FDF-CE45-4090-AE0E-8CFF8E8DC4EB}" v="300" dt="2021-09-30T22:26:41.178"/>
    <p1510:client id="{56AE934F-B3BD-4903-9CAE-328C53D2A3F7}" v="21" dt="2021-09-30T22:13:36.730"/>
    <p1510:client id="{5E89A610-AC9F-408E-B342-B1269823EE9A}" v="34" dt="2021-10-07T22:50:29.919"/>
    <p1510:client id="{615E5929-C35F-44E5-96DA-7A8738593B5B}" v="6" dt="2021-10-07T22:10:36.988"/>
    <p1510:client id="{79E3DAFE-975D-446C-BD4A-A89507A69418}" v="70" dt="2021-09-30T22:26:17.132"/>
    <p1510:client id="{8BABF851-D5A7-495A-AA79-937066877D12}" v="1" dt="2021-09-30T22:21:18.825"/>
    <p1510:client id="{911707C5-7C54-4CBA-982D-9979CEEA3693}" v="464" dt="2021-10-07T21:54:03.235"/>
    <p1510:client id="{9858427D-65E0-44B8-A001-91E0789128DB}" v="214" dt="2021-10-07T22:39:27.662"/>
    <p1510:client id="{9E9CC4B3-9125-42D2-A815-9041191314A3}" v="90" dt="2021-10-08T00:22:03.936"/>
    <p1510:client id="{A3D1B459-B109-426E-B7CA-E201B6A74846}" v="287" dt="2021-09-30T23:48:02.624"/>
    <p1510:client id="{D114EFF0-A466-4C73-9673-9DE37011A8A2}" v="116" dt="2021-10-07T22:44:46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152" y="-1998"/>
      </p:cViewPr>
      <p:guideLst>
        <p:guide orient="horz" pos="13607"/>
        <p:guide pos="113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CO PELOZATO MAEDA" userId="S::henrico.maeda@etec.sp.gov.br::fcc9e879-8089-4be3-ac44-cc660edffc1f" providerId="AD" clId="Web-{4F3C4FDF-CE45-4090-AE0E-8CFF8E8DC4EB}"/>
    <pc:docChg chg="modSld">
      <pc:chgData name="HENRICO PELOZATO MAEDA" userId="S::henrico.maeda@etec.sp.gov.br::fcc9e879-8089-4be3-ac44-cc660edffc1f" providerId="AD" clId="Web-{4F3C4FDF-CE45-4090-AE0E-8CFF8E8DC4EB}" dt="2021-09-30T22:26:41.178" v="161"/>
      <pc:docMkLst>
        <pc:docMk/>
      </pc:docMkLst>
      <pc:sldChg chg="addSp delSp modSp">
        <pc:chgData name="HENRICO PELOZATO MAEDA" userId="S::henrico.maeda@etec.sp.gov.br::fcc9e879-8089-4be3-ac44-cc660edffc1f" providerId="AD" clId="Web-{4F3C4FDF-CE45-4090-AE0E-8CFF8E8DC4EB}" dt="2021-09-30T22:26:41.178" v="161"/>
        <pc:sldMkLst>
          <pc:docMk/>
          <pc:sldMk cId="0" sldId="256"/>
        </pc:sldMkLst>
        <pc:spChg chg="mod">
          <ac:chgData name="HENRICO PELOZATO MAEDA" userId="S::henrico.maeda@etec.sp.gov.br::fcc9e879-8089-4be3-ac44-cc660edffc1f" providerId="AD" clId="Web-{4F3C4FDF-CE45-4090-AE0E-8CFF8E8DC4EB}" dt="2021-09-30T22:25:29.111" v="145" actId="20577"/>
          <ac:spMkLst>
            <pc:docMk/>
            <pc:sldMk cId="0" sldId="256"/>
            <ac:spMk id="88" creationId="{00000000-0000-0000-0000-000000000000}"/>
          </ac:spMkLst>
        </pc:spChg>
        <pc:spChg chg="mod">
          <ac:chgData name="HENRICO PELOZATO MAEDA" userId="S::henrico.maeda@etec.sp.gov.br::fcc9e879-8089-4be3-ac44-cc660edffc1f" providerId="AD" clId="Web-{4F3C4FDF-CE45-4090-AE0E-8CFF8E8DC4EB}" dt="2021-09-30T22:22:44.164" v="127" actId="20577"/>
          <ac:spMkLst>
            <pc:docMk/>
            <pc:sldMk cId="0" sldId="256"/>
            <ac:spMk id="89" creationId="{00000000-0000-0000-0000-000000000000}"/>
          </ac:spMkLst>
        </pc:spChg>
        <pc:picChg chg="mod">
          <ac:chgData name="HENRICO PELOZATO MAEDA" userId="S::henrico.maeda@etec.sp.gov.br::fcc9e879-8089-4be3-ac44-cc660edffc1f" providerId="AD" clId="Web-{4F3C4FDF-CE45-4090-AE0E-8CFF8E8DC4EB}" dt="2021-09-30T22:26:14.036" v="146" actId="1076"/>
          <ac:picMkLst>
            <pc:docMk/>
            <pc:sldMk cId="0" sldId="256"/>
            <ac:picMk id="2" creationId="{FBFB533F-0F8A-4B10-980C-01F56B8648AE}"/>
          </ac:picMkLst>
        </pc:picChg>
        <pc:picChg chg="add del mod">
          <ac:chgData name="HENRICO PELOZATO MAEDA" userId="S::henrico.maeda@etec.sp.gov.br::fcc9e879-8089-4be3-ac44-cc660edffc1f" providerId="AD" clId="Web-{4F3C4FDF-CE45-4090-AE0E-8CFF8E8DC4EB}" dt="2021-09-30T22:26:41.178" v="161"/>
          <ac:picMkLst>
            <pc:docMk/>
            <pc:sldMk cId="0" sldId="256"/>
            <ac:picMk id="3" creationId="{A81AD09F-3C0A-4B29-ADC1-33D6EB7DA461}"/>
          </ac:picMkLst>
        </pc:picChg>
        <pc:picChg chg="add del mod">
          <ac:chgData name="HENRICO PELOZATO MAEDA" userId="S::henrico.maeda@etec.sp.gov.br::fcc9e879-8089-4be3-ac44-cc660edffc1f" providerId="AD" clId="Web-{4F3C4FDF-CE45-4090-AE0E-8CFF8E8DC4EB}" dt="2021-09-30T22:26:41.178" v="160"/>
          <ac:picMkLst>
            <pc:docMk/>
            <pc:sldMk cId="0" sldId="256"/>
            <ac:picMk id="4" creationId="{54DC05D6-D5F6-4EC0-AF38-482A7EF9BF0F}"/>
          </ac:picMkLst>
        </pc:picChg>
        <pc:picChg chg="add del mod">
          <ac:chgData name="HENRICO PELOZATO MAEDA" userId="S::henrico.maeda@etec.sp.gov.br::fcc9e879-8089-4be3-ac44-cc660edffc1f" providerId="AD" clId="Web-{4F3C4FDF-CE45-4090-AE0E-8CFF8E8DC4EB}" dt="2021-09-30T22:26:41.178" v="159"/>
          <ac:picMkLst>
            <pc:docMk/>
            <pc:sldMk cId="0" sldId="256"/>
            <ac:picMk id="5" creationId="{E8F1FD2A-C6DB-4B4D-8B6E-17ED2F07BDA3}"/>
          </ac:picMkLst>
        </pc:picChg>
        <pc:picChg chg="add del mod">
          <ac:chgData name="HENRICO PELOZATO MAEDA" userId="S::henrico.maeda@etec.sp.gov.br::fcc9e879-8089-4be3-ac44-cc660edffc1f" providerId="AD" clId="Web-{4F3C4FDF-CE45-4090-AE0E-8CFF8E8DC4EB}" dt="2021-09-30T22:26:41.178" v="158"/>
          <ac:picMkLst>
            <pc:docMk/>
            <pc:sldMk cId="0" sldId="256"/>
            <ac:picMk id="6" creationId="{DD7FCC5E-FAFA-4A6B-B211-3E43C370E385}"/>
          </ac:picMkLst>
        </pc:picChg>
        <pc:picChg chg="del mod">
          <ac:chgData name="HENRICO PELOZATO MAEDA" userId="S::henrico.maeda@etec.sp.gov.br::fcc9e879-8089-4be3-ac44-cc660edffc1f" providerId="AD" clId="Web-{4F3C4FDF-CE45-4090-AE0E-8CFF8E8DC4EB}" dt="2021-09-30T22:21:25.597" v="124"/>
          <ac:picMkLst>
            <pc:docMk/>
            <pc:sldMk cId="0" sldId="256"/>
            <ac:picMk id="95" creationId="{00000000-0000-0000-0000-000000000000}"/>
          </ac:picMkLst>
        </pc:picChg>
      </pc:sldChg>
    </pc:docChg>
  </pc:docChgLst>
  <pc:docChgLst>
    <pc:chgData name="HENRICO PELOZATO MAEDA" userId="S::henrico.maeda@etec.sp.gov.br::fcc9e879-8089-4be3-ac44-cc660edffc1f" providerId="AD" clId="Web-{5E89A610-AC9F-408E-B342-B1269823EE9A}"/>
    <pc:docChg chg="modSld">
      <pc:chgData name="HENRICO PELOZATO MAEDA" userId="S::henrico.maeda@etec.sp.gov.br::fcc9e879-8089-4be3-ac44-cc660edffc1f" providerId="AD" clId="Web-{5E89A610-AC9F-408E-B342-B1269823EE9A}" dt="2021-10-07T22:50:29.919" v="29" actId="20577"/>
      <pc:docMkLst>
        <pc:docMk/>
      </pc:docMkLst>
      <pc:sldChg chg="modSp">
        <pc:chgData name="HENRICO PELOZATO MAEDA" userId="S::henrico.maeda@etec.sp.gov.br::fcc9e879-8089-4be3-ac44-cc660edffc1f" providerId="AD" clId="Web-{5E89A610-AC9F-408E-B342-B1269823EE9A}" dt="2021-10-07T22:50:29.919" v="29" actId="20577"/>
        <pc:sldMkLst>
          <pc:docMk/>
          <pc:sldMk cId="0" sldId="256"/>
        </pc:sldMkLst>
        <pc:spChg chg="mod">
          <ac:chgData name="HENRICO PELOZATO MAEDA" userId="S::henrico.maeda@etec.sp.gov.br::fcc9e879-8089-4be3-ac44-cc660edffc1f" providerId="AD" clId="Web-{5E89A610-AC9F-408E-B342-B1269823EE9A}" dt="2021-10-07T22:50:29.919" v="29" actId="20577"/>
          <ac:spMkLst>
            <pc:docMk/>
            <pc:sldMk cId="0" sldId="256"/>
            <ac:spMk id="90" creationId="{00000000-0000-0000-0000-000000000000}"/>
          </ac:spMkLst>
        </pc:spChg>
        <pc:picChg chg="mod">
          <ac:chgData name="HENRICO PELOZATO MAEDA" userId="S::henrico.maeda@etec.sp.gov.br::fcc9e879-8089-4be3-ac44-cc660edffc1f" providerId="AD" clId="Web-{5E89A610-AC9F-408E-B342-B1269823EE9A}" dt="2021-10-07T22:47:12.024" v="9" actId="1076"/>
          <ac:picMkLst>
            <pc:docMk/>
            <pc:sldMk cId="0" sldId="256"/>
            <ac:picMk id="4" creationId="{30E089E7-7188-4232-A9A6-31E32CF033B4}"/>
          </ac:picMkLst>
        </pc:picChg>
        <pc:picChg chg="mod">
          <ac:chgData name="HENRICO PELOZATO MAEDA" userId="S::henrico.maeda@etec.sp.gov.br::fcc9e879-8089-4be3-ac44-cc660edffc1f" providerId="AD" clId="Web-{5E89A610-AC9F-408E-B342-B1269823EE9A}" dt="2021-10-07T22:46:56.617" v="4" actId="14100"/>
          <ac:picMkLst>
            <pc:docMk/>
            <pc:sldMk cId="0" sldId="256"/>
            <ac:picMk id="5" creationId="{09DD136C-EE7E-4B9D-8072-A9BE590D4ECE}"/>
          </ac:picMkLst>
        </pc:picChg>
        <pc:picChg chg="mod">
          <ac:chgData name="HENRICO PELOZATO MAEDA" userId="S::henrico.maeda@etec.sp.gov.br::fcc9e879-8089-4be3-ac44-cc660edffc1f" providerId="AD" clId="Web-{5E89A610-AC9F-408E-B342-B1269823EE9A}" dt="2021-10-07T22:49:38.637" v="23" actId="14100"/>
          <ac:picMkLst>
            <pc:docMk/>
            <pc:sldMk cId="0" sldId="256"/>
            <ac:picMk id="6" creationId="{F973FE0A-BB6D-46D5-86D5-3CEB89BF78D6}"/>
          </ac:picMkLst>
        </pc:picChg>
        <pc:picChg chg="mod">
          <ac:chgData name="HENRICO PELOZATO MAEDA" userId="S::henrico.maeda@etec.sp.gov.br::fcc9e879-8089-4be3-ac44-cc660edffc1f" providerId="AD" clId="Web-{5E89A610-AC9F-408E-B342-B1269823EE9A}" dt="2021-10-07T22:49:38.496" v="22" actId="14100"/>
          <ac:picMkLst>
            <pc:docMk/>
            <pc:sldMk cId="0" sldId="256"/>
            <ac:picMk id="7" creationId="{4BA4A00C-13A9-4982-A20B-32E621E559EB}"/>
          </ac:picMkLst>
        </pc:picChg>
      </pc:sldChg>
    </pc:docChg>
  </pc:docChgLst>
  <pc:docChgLst>
    <pc:chgData name="HIAGO CESAR APARECIDO DA CRUZ SOUZA" userId="S::hiago.souza4@etec.sp.gov.br::fbadbf6b-8136-4f11-aa11-d5cc9420729f" providerId="AD" clId="Web-{8BABF851-D5A7-495A-AA79-937066877D12}"/>
    <pc:docChg chg="modSld">
      <pc:chgData name="HIAGO CESAR APARECIDO DA CRUZ SOUZA" userId="S::hiago.souza4@etec.sp.gov.br::fbadbf6b-8136-4f11-aa11-d5cc9420729f" providerId="AD" clId="Web-{8BABF851-D5A7-495A-AA79-937066877D12}" dt="2021-09-30T22:21:18.825" v="0" actId="1076"/>
      <pc:docMkLst>
        <pc:docMk/>
      </pc:docMkLst>
      <pc:sldChg chg="modSp">
        <pc:chgData name="HIAGO CESAR APARECIDO DA CRUZ SOUZA" userId="S::hiago.souza4@etec.sp.gov.br::fbadbf6b-8136-4f11-aa11-d5cc9420729f" providerId="AD" clId="Web-{8BABF851-D5A7-495A-AA79-937066877D12}" dt="2021-09-30T22:21:18.825" v="0" actId="1076"/>
        <pc:sldMkLst>
          <pc:docMk/>
          <pc:sldMk cId="0" sldId="256"/>
        </pc:sldMkLst>
        <pc:picChg chg="mod">
          <ac:chgData name="HIAGO CESAR APARECIDO DA CRUZ SOUZA" userId="S::hiago.souza4@etec.sp.gov.br::fbadbf6b-8136-4f11-aa11-d5cc9420729f" providerId="AD" clId="Web-{8BABF851-D5A7-495A-AA79-937066877D12}" dt="2021-09-30T22:21:18.825" v="0" actId="1076"/>
          <ac:picMkLst>
            <pc:docMk/>
            <pc:sldMk cId="0" sldId="256"/>
            <ac:picMk id="92" creationId="{00000000-0000-0000-0000-000000000000}"/>
          </ac:picMkLst>
        </pc:picChg>
      </pc:sldChg>
    </pc:docChg>
  </pc:docChgLst>
  <pc:docChgLst>
    <pc:chgData name="FELIPE MESSA" userId="S::felipe.messa@etec.sp.gov.br::4b9de7bc-b688-4cd6-8229-3615f591e18d" providerId="AD" clId="Web-{615E5929-C35F-44E5-96DA-7A8738593B5B}"/>
    <pc:docChg chg="modSld">
      <pc:chgData name="FELIPE MESSA" userId="S::felipe.messa@etec.sp.gov.br::4b9de7bc-b688-4cd6-8229-3615f591e18d" providerId="AD" clId="Web-{615E5929-C35F-44E5-96DA-7A8738593B5B}" dt="2021-10-07T22:10:34.519" v="1" actId="20577"/>
      <pc:docMkLst>
        <pc:docMk/>
      </pc:docMkLst>
      <pc:sldChg chg="modSp">
        <pc:chgData name="FELIPE MESSA" userId="S::felipe.messa@etec.sp.gov.br::4b9de7bc-b688-4cd6-8229-3615f591e18d" providerId="AD" clId="Web-{615E5929-C35F-44E5-96DA-7A8738593B5B}" dt="2021-10-07T22:10:34.519" v="1" actId="20577"/>
        <pc:sldMkLst>
          <pc:docMk/>
          <pc:sldMk cId="0" sldId="256"/>
        </pc:sldMkLst>
        <pc:spChg chg="mod">
          <ac:chgData name="FELIPE MESSA" userId="S::felipe.messa@etec.sp.gov.br::4b9de7bc-b688-4cd6-8229-3615f591e18d" providerId="AD" clId="Web-{615E5929-C35F-44E5-96DA-7A8738593B5B}" dt="2021-10-07T22:10:34.519" v="1" actId="20577"/>
          <ac:spMkLst>
            <pc:docMk/>
            <pc:sldMk cId="0" sldId="256"/>
            <ac:spMk id="90" creationId="{00000000-0000-0000-0000-000000000000}"/>
          </ac:spMkLst>
        </pc:spChg>
      </pc:sldChg>
    </pc:docChg>
  </pc:docChgLst>
  <pc:docChgLst>
    <pc:chgData name="ADRIANO DE CASTRO VEIGA MACHADO" userId="S::adriano.machado20@etec.sp.gov.br::1ebb450e-9766-4a73-9aa3-aa7cf00b05e1" providerId="AD" clId="Web-{9E9CC4B3-9125-42D2-A815-9041191314A3}"/>
    <pc:docChg chg="modSld">
      <pc:chgData name="ADRIANO DE CASTRO VEIGA MACHADO" userId="S::adriano.machado20@etec.sp.gov.br::1ebb450e-9766-4a73-9aa3-aa7cf00b05e1" providerId="AD" clId="Web-{9E9CC4B3-9125-42D2-A815-9041191314A3}" dt="2021-10-08T00:22:03.936" v="66" actId="1076"/>
      <pc:docMkLst>
        <pc:docMk/>
      </pc:docMkLst>
      <pc:sldChg chg="modSp">
        <pc:chgData name="ADRIANO DE CASTRO VEIGA MACHADO" userId="S::adriano.machado20@etec.sp.gov.br::1ebb450e-9766-4a73-9aa3-aa7cf00b05e1" providerId="AD" clId="Web-{9E9CC4B3-9125-42D2-A815-9041191314A3}" dt="2021-10-08T00:22:03.936" v="66" actId="1076"/>
        <pc:sldMkLst>
          <pc:docMk/>
          <pc:sldMk cId="0" sldId="256"/>
        </pc:sldMkLst>
        <pc:spChg chg="mod">
          <ac:chgData name="ADRIANO DE CASTRO VEIGA MACHADO" userId="S::adriano.machado20@etec.sp.gov.br::1ebb450e-9766-4a73-9aa3-aa7cf00b05e1" providerId="AD" clId="Web-{9E9CC4B3-9125-42D2-A815-9041191314A3}" dt="2021-10-08T00:17:14.227" v="20" actId="14100"/>
          <ac:spMkLst>
            <pc:docMk/>
            <pc:sldMk cId="0" sldId="256"/>
            <ac:spMk id="89" creationId="{00000000-0000-0000-0000-000000000000}"/>
          </ac:spMkLst>
        </pc:spChg>
        <pc:spChg chg="mod">
          <ac:chgData name="ADRIANO DE CASTRO VEIGA MACHADO" userId="S::adriano.machado20@etec.sp.gov.br::1ebb450e-9766-4a73-9aa3-aa7cf00b05e1" providerId="AD" clId="Web-{9E9CC4B3-9125-42D2-A815-9041191314A3}" dt="2021-10-08T00:21:33.123" v="62" actId="20577"/>
          <ac:spMkLst>
            <pc:docMk/>
            <pc:sldMk cId="0" sldId="256"/>
            <ac:spMk id="90" creationId="{00000000-0000-0000-0000-000000000000}"/>
          </ac:spMkLst>
        </pc:spChg>
        <pc:picChg chg="mod">
          <ac:chgData name="ADRIANO DE CASTRO VEIGA MACHADO" userId="S::adriano.machado20@etec.sp.gov.br::1ebb450e-9766-4a73-9aa3-aa7cf00b05e1" providerId="AD" clId="Web-{9E9CC4B3-9125-42D2-A815-9041191314A3}" dt="2021-10-08T00:22:03.936" v="66" actId="1076"/>
          <ac:picMkLst>
            <pc:docMk/>
            <pc:sldMk cId="0" sldId="256"/>
            <ac:picMk id="3" creationId="{61D1D097-6352-4D3B-97D3-57607E71858D}"/>
          </ac:picMkLst>
        </pc:picChg>
        <pc:picChg chg="mod">
          <ac:chgData name="ADRIANO DE CASTRO VEIGA MACHADO" userId="S::adriano.machado20@etec.sp.gov.br::1ebb450e-9766-4a73-9aa3-aa7cf00b05e1" providerId="AD" clId="Web-{9E9CC4B3-9125-42D2-A815-9041191314A3}" dt="2021-10-08T00:21:58.983" v="65" actId="1076"/>
          <ac:picMkLst>
            <pc:docMk/>
            <pc:sldMk cId="0" sldId="256"/>
            <ac:picMk id="94" creationId="{00000000-0000-0000-0000-000000000000}"/>
          </ac:picMkLst>
        </pc:picChg>
        <pc:picChg chg="mod">
          <ac:chgData name="ADRIANO DE CASTRO VEIGA MACHADO" userId="S::adriano.machado20@etec.sp.gov.br::1ebb450e-9766-4a73-9aa3-aa7cf00b05e1" providerId="AD" clId="Web-{9E9CC4B3-9125-42D2-A815-9041191314A3}" dt="2021-10-08T00:21:52.030" v="63" actId="1076"/>
          <ac:picMkLst>
            <pc:docMk/>
            <pc:sldMk cId="0" sldId="256"/>
            <ac:picMk id="96" creationId="{00000000-0000-0000-0000-000000000000}"/>
          </ac:picMkLst>
        </pc:picChg>
        <pc:picChg chg="mod">
          <ac:chgData name="ADRIANO DE CASTRO VEIGA MACHADO" userId="S::adriano.machado20@etec.sp.gov.br::1ebb450e-9766-4a73-9aa3-aa7cf00b05e1" providerId="AD" clId="Web-{9E9CC4B3-9125-42D2-A815-9041191314A3}" dt="2021-10-08T00:19:55.480" v="52" actId="1076"/>
          <ac:picMkLst>
            <pc:docMk/>
            <pc:sldMk cId="0" sldId="256"/>
            <ac:picMk id="100" creationId="{00000000-0000-0000-0000-000000000000}"/>
          </ac:picMkLst>
        </pc:picChg>
        <pc:picChg chg="mod">
          <ac:chgData name="ADRIANO DE CASTRO VEIGA MACHADO" userId="S::adriano.machado20@etec.sp.gov.br::1ebb450e-9766-4a73-9aa3-aa7cf00b05e1" providerId="AD" clId="Web-{9E9CC4B3-9125-42D2-A815-9041191314A3}" dt="2021-10-08T00:19:59.965" v="54" actId="1076"/>
          <ac:picMkLst>
            <pc:docMk/>
            <pc:sldMk cId="0" sldId="256"/>
            <ac:picMk id="106" creationId="{00000000-0000-0000-0000-000000000000}"/>
          </ac:picMkLst>
        </pc:picChg>
        <pc:picChg chg="mod">
          <ac:chgData name="ADRIANO DE CASTRO VEIGA MACHADO" userId="S::adriano.machado20@etec.sp.gov.br::1ebb450e-9766-4a73-9aa3-aa7cf00b05e1" providerId="AD" clId="Web-{9E9CC4B3-9125-42D2-A815-9041191314A3}" dt="2021-10-08T00:19:57.730" v="53" actId="1076"/>
          <ac:picMkLst>
            <pc:docMk/>
            <pc:sldMk cId="0" sldId="256"/>
            <ac:picMk id="107" creationId="{00000000-0000-0000-0000-000000000000}"/>
          </ac:picMkLst>
        </pc:picChg>
        <pc:picChg chg="mod">
          <ac:chgData name="ADRIANO DE CASTRO VEIGA MACHADO" userId="S::adriano.machado20@etec.sp.gov.br::1ebb450e-9766-4a73-9aa3-aa7cf00b05e1" providerId="AD" clId="Web-{9E9CC4B3-9125-42D2-A815-9041191314A3}" dt="2021-10-08T00:21:54.514" v="64" actId="1076"/>
          <ac:picMkLst>
            <pc:docMk/>
            <pc:sldMk cId="0" sldId="256"/>
            <ac:picMk id="108" creationId="{00000000-0000-0000-0000-000000000000}"/>
          </ac:picMkLst>
        </pc:picChg>
      </pc:sldChg>
    </pc:docChg>
  </pc:docChgLst>
  <pc:docChgLst>
    <pc:chgData name="ADRIANO DE CASTRO VEIGA MACHADO" userId="S::adriano.machado20@etec.sp.gov.br::1ebb450e-9766-4a73-9aa3-aa7cf00b05e1" providerId="AD" clId="Web-{79E3DAFE-975D-446C-BD4A-A89507A69418}"/>
    <pc:docChg chg="addSld modSld">
      <pc:chgData name="ADRIANO DE CASTRO VEIGA MACHADO" userId="S::adriano.machado20@etec.sp.gov.br::1ebb450e-9766-4a73-9aa3-aa7cf00b05e1" providerId="AD" clId="Web-{79E3DAFE-975D-446C-BD4A-A89507A69418}" dt="2021-09-30T22:26:17.132" v="41" actId="20577"/>
      <pc:docMkLst>
        <pc:docMk/>
      </pc:docMkLst>
      <pc:sldChg chg="addSp modSp">
        <pc:chgData name="ADRIANO DE CASTRO VEIGA MACHADO" userId="S::adriano.machado20@etec.sp.gov.br::1ebb450e-9766-4a73-9aa3-aa7cf00b05e1" providerId="AD" clId="Web-{79E3DAFE-975D-446C-BD4A-A89507A69418}" dt="2021-09-30T22:26:17.132" v="41" actId="20577"/>
        <pc:sldMkLst>
          <pc:docMk/>
          <pc:sldMk cId="0" sldId="256"/>
        </pc:sldMkLst>
        <pc:spChg chg="mod">
          <ac:chgData name="ADRIANO DE CASTRO VEIGA MACHADO" userId="S::adriano.machado20@etec.sp.gov.br::1ebb450e-9766-4a73-9aa3-aa7cf00b05e1" providerId="AD" clId="Web-{79E3DAFE-975D-446C-BD4A-A89507A69418}" dt="2021-09-30T22:16:03.898" v="19" actId="20577"/>
          <ac:spMkLst>
            <pc:docMk/>
            <pc:sldMk cId="0" sldId="256"/>
            <ac:spMk id="88" creationId="{00000000-0000-0000-0000-000000000000}"/>
          </ac:spMkLst>
        </pc:spChg>
        <pc:spChg chg="mod">
          <ac:chgData name="ADRIANO DE CASTRO VEIGA MACHADO" userId="S::adriano.machado20@etec.sp.gov.br::1ebb450e-9766-4a73-9aa3-aa7cf00b05e1" providerId="AD" clId="Web-{79E3DAFE-975D-446C-BD4A-A89507A69418}" dt="2021-09-30T22:26:17.132" v="41" actId="20577"/>
          <ac:spMkLst>
            <pc:docMk/>
            <pc:sldMk cId="0" sldId="256"/>
            <ac:spMk id="89" creationId="{00000000-0000-0000-0000-000000000000}"/>
          </ac:spMkLst>
        </pc:spChg>
        <pc:picChg chg="add mod">
          <ac:chgData name="ADRIANO DE CASTRO VEIGA MACHADO" userId="S::adriano.machado20@etec.sp.gov.br::1ebb450e-9766-4a73-9aa3-aa7cf00b05e1" providerId="AD" clId="Web-{79E3DAFE-975D-446C-BD4A-A89507A69418}" dt="2021-09-30T22:21:06.702" v="22" actId="14100"/>
          <ac:picMkLst>
            <pc:docMk/>
            <pc:sldMk cId="0" sldId="256"/>
            <ac:picMk id="2" creationId="{FBFB533F-0F8A-4B10-980C-01F56B8648AE}"/>
          </ac:picMkLst>
        </pc:picChg>
      </pc:sldChg>
      <pc:sldChg chg="addSp modSp new">
        <pc:chgData name="ADRIANO DE CASTRO VEIGA MACHADO" userId="S::adriano.machado20@etec.sp.gov.br::1ebb450e-9766-4a73-9aa3-aa7cf00b05e1" providerId="AD" clId="Web-{79E3DAFE-975D-446C-BD4A-A89507A69418}" dt="2021-09-30T22:24:47.911" v="39" actId="1076"/>
        <pc:sldMkLst>
          <pc:docMk/>
          <pc:sldMk cId="2666250674" sldId="257"/>
        </pc:sldMkLst>
        <pc:picChg chg="add mod">
          <ac:chgData name="ADRIANO DE CASTRO VEIGA MACHADO" userId="S::adriano.machado20@etec.sp.gov.br::1ebb450e-9766-4a73-9aa3-aa7cf00b05e1" providerId="AD" clId="Web-{79E3DAFE-975D-446C-BD4A-A89507A69418}" dt="2021-09-30T22:22:20.142" v="26" actId="1076"/>
          <ac:picMkLst>
            <pc:docMk/>
            <pc:sldMk cId="2666250674" sldId="257"/>
            <ac:picMk id="4" creationId="{3288B040-EF80-4265-A0CC-9B8837176C08}"/>
          </ac:picMkLst>
        </pc:picChg>
        <pc:picChg chg="add mod">
          <ac:chgData name="ADRIANO DE CASTRO VEIGA MACHADO" userId="S::adriano.machado20@etec.sp.gov.br::1ebb450e-9766-4a73-9aa3-aa7cf00b05e1" providerId="AD" clId="Web-{79E3DAFE-975D-446C-BD4A-A89507A69418}" dt="2021-09-30T22:22:36.876" v="30" actId="14100"/>
          <ac:picMkLst>
            <pc:docMk/>
            <pc:sldMk cId="2666250674" sldId="257"/>
            <ac:picMk id="5" creationId="{13E3F19A-9C04-4E74-B355-999E167C765C}"/>
          </ac:picMkLst>
        </pc:picChg>
        <pc:picChg chg="add mod">
          <ac:chgData name="ADRIANO DE CASTRO VEIGA MACHADO" userId="S::adriano.machado20@etec.sp.gov.br::1ebb450e-9766-4a73-9aa3-aa7cf00b05e1" providerId="AD" clId="Web-{79E3DAFE-975D-446C-BD4A-A89507A69418}" dt="2021-09-30T22:23:08.924" v="35" actId="14100"/>
          <ac:picMkLst>
            <pc:docMk/>
            <pc:sldMk cId="2666250674" sldId="257"/>
            <ac:picMk id="6" creationId="{54292537-81F9-40CB-B2DE-FF64CCB11F04}"/>
          </ac:picMkLst>
        </pc:picChg>
        <pc:picChg chg="add mod">
          <ac:chgData name="ADRIANO DE CASTRO VEIGA MACHADO" userId="S::adriano.machado20@etec.sp.gov.br::1ebb450e-9766-4a73-9aa3-aa7cf00b05e1" providerId="AD" clId="Web-{79E3DAFE-975D-446C-BD4A-A89507A69418}" dt="2021-09-30T22:24:47.911" v="39" actId="1076"/>
          <ac:picMkLst>
            <pc:docMk/>
            <pc:sldMk cId="2666250674" sldId="257"/>
            <ac:picMk id="7" creationId="{A3ECE0FE-0A94-42C4-BB52-7F67F71CDE38}"/>
          </ac:picMkLst>
        </pc:picChg>
      </pc:sldChg>
    </pc:docChg>
  </pc:docChgLst>
  <pc:docChgLst>
    <pc:chgData name="ADRIANO DE CASTRO VEIGA MACHADO" userId="S::adriano.machado20@etec.sp.gov.br::1ebb450e-9766-4a73-9aa3-aa7cf00b05e1" providerId="AD" clId="Web-{25308F85-F63B-47D3-9FD3-E01A6C2BB604}"/>
    <pc:docChg chg="modSld">
      <pc:chgData name="ADRIANO DE CASTRO VEIGA MACHADO" userId="S::adriano.machado20@etec.sp.gov.br::1ebb450e-9766-4a73-9aa3-aa7cf00b05e1" providerId="AD" clId="Web-{25308F85-F63B-47D3-9FD3-E01A6C2BB604}" dt="2021-09-30T23:39:23.725" v="3" actId="20577"/>
      <pc:docMkLst>
        <pc:docMk/>
      </pc:docMkLst>
      <pc:sldChg chg="modSp">
        <pc:chgData name="ADRIANO DE CASTRO VEIGA MACHADO" userId="S::adriano.machado20@etec.sp.gov.br::1ebb450e-9766-4a73-9aa3-aa7cf00b05e1" providerId="AD" clId="Web-{25308F85-F63B-47D3-9FD3-E01A6C2BB604}" dt="2021-09-30T23:39:23.725" v="3" actId="20577"/>
        <pc:sldMkLst>
          <pc:docMk/>
          <pc:sldMk cId="0" sldId="256"/>
        </pc:sldMkLst>
        <pc:spChg chg="mod">
          <ac:chgData name="ADRIANO DE CASTRO VEIGA MACHADO" userId="S::adriano.machado20@etec.sp.gov.br::1ebb450e-9766-4a73-9aa3-aa7cf00b05e1" providerId="AD" clId="Web-{25308F85-F63B-47D3-9FD3-E01A6C2BB604}" dt="2021-09-30T23:39:23.725" v="3" actId="20577"/>
          <ac:spMkLst>
            <pc:docMk/>
            <pc:sldMk cId="0" sldId="256"/>
            <ac:spMk id="89" creationId="{00000000-0000-0000-0000-000000000000}"/>
          </ac:spMkLst>
        </pc:spChg>
      </pc:sldChg>
      <pc:sldChg chg="delSp">
        <pc:chgData name="ADRIANO DE CASTRO VEIGA MACHADO" userId="S::adriano.machado20@etec.sp.gov.br::1ebb450e-9766-4a73-9aa3-aa7cf00b05e1" providerId="AD" clId="Web-{25308F85-F63B-47D3-9FD3-E01A6C2BB604}" dt="2021-09-30T23:38:17.333" v="0"/>
        <pc:sldMkLst>
          <pc:docMk/>
          <pc:sldMk cId="2666250674" sldId="257"/>
        </pc:sldMkLst>
        <pc:picChg chg="del">
          <ac:chgData name="ADRIANO DE CASTRO VEIGA MACHADO" userId="S::adriano.machado20@etec.sp.gov.br::1ebb450e-9766-4a73-9aa3-aa7cf00b05e1" providerId="AD" clId="Web-{25308F85-F63B-47D3-9FD3-E01A6C2BB604}" dt="2021-09-30T23:38:17.333" v="0"/>
          <ac:picMkLst>
            <pc:docMk/>
            <pc:sldMk cId="2666250674" sldId="257"/>
            <ac:picMk id="7" creationId="{A3ECE0FE-0A94-42C4-BB52-7F67F71CDE38}"/>
          </ac:picMkLst>
        </pc:picChg>
      </pc:sldChg>
    </pc:docChg>
  </pc:docChgLst>
  <pc:docChgLst>
    <pc:chgData name="ADRIANO DE CASTRO VEIGA MACHADO" userId="S::adriano.machado20@etec.sp.gov.br::1ebb450e-9766-4a73-9aa3-aa7cf00b05e1" providerId="AD" clId="Web-{A3D1B459-B109-426E-B7CA-E201B6A74846}"/>
    <pc:docChg chg="modSld">
      <pc:chgData name="ADRIANO DE CASTRO VEIGA MACHADO" userId="S::adriano.machado20@etec.sp.gov.br::1ebb450e-9766-4a73-9aa3-aa7cf00b05e1" providerId="AD" clId="Web-{A3D1B459-B109-426E-B7CA-E201B6A74846}" dt="2021-09-30T23:48:02.170" v="143" actId="1076"/>
      <pc:docMkLst>
        <pc:docMk/>
      </pc:docMkLst>
      <pc:sldChg chg="modSp">
        <pc:chgData name="ADRIANO DE CASTRO VEIGA MACHADO" userId="S::adriano.machado20@etec.sp.gov.br::1ebb450e-9766-4a73-9aa3-aa7cf00b05e1" providerId="AD" clId="Web-{A3D1B459-B109-426E-B7CA-E201B6A74846}" dt="2021-09-30T23:48:02.170" v="143" actId="1076"/>
        <pc:sldMkLst>
          <pc:docMk/>
          <pc:sldMk cId="0" sldId="256"/>
        </pc:sldMkLst>
        <pc:spChg chg="mod">
          <ac:chgData name="ADRIANO DE CASTRO VEIGA MACHADO" userId="S::adriano.machado20@etec.sp.gov.br::1ebb450e-9766-4a73-9aa3-aa7cf00b05e1" providerId="AD" clId="Web-{A3D1B459-B109-426E-B7CA-E201B6A74846}" dt="2021-09-30T23:47:58.014" v="142" actId="20577"/>
          <ac:spMkLst>
            <pc:docMk/>
            <pc:sldMk cId="0" sldId="256"/>
            <ac:spMk id="88" creationId="{00000000-0000-0000-0000-000000000000}"/>
          </ac:spMkLst>
        </pc:spChg>
        <pc:spChg chg="mod">
          <ac:chgData name="ADRIANO DE CASTRO VEIGA MACHADO" userId="S::adriano.machado20@etec.sp.gov.br::1ebb450e-9766-4a73-9aa3-aa7cf00b05e1" providerId="AD" clId="Web-{A3D1B459-B109-426E-B7CA-E201B6A74846}" dt="2021-09-30T23:43:19.416" v="117" actId="20577"/>
          <ac:spMkLst>
            <pc:docMk/>
            <pc:sldMk cId="0" sldId="256"/>
            <ac:spMk id="90" creationId="{00000000-0000-0000-0000-000000000000}"/>
          </ac:spMkLst>
        </pc:spChg>
        <pc:picChg chg="mod">
          <ac:chgData name="ADRIANO DE CASTRO VEIGA MACHADO" userId="S::adriano.machado20@etec.sp.gov.br::1ebb450e-9766-4a73-9aa3-aa7cf00b05e1" providerId="AD" clId="Web-{A3D1B459-B109-426E-B7CA-E201B6A74846}" dt="2021-09-30T23:48:02.170" v="143" actId="1076"/>
          <ac:picMkLst>
            <pc:docMk/>
            <pc:sldMk cId="0" sldId="256"/>
            <ac:picMk id="2" creationId="{FBFB533F-0F8A-4B10-980C-01F56B8648AE}"/>
          </ac:picMkLst>
        </pc:picChg>
        <pc:picChg chg="mod">
          <ac:chgData name="ADRIANO DE CASTRO VEIGA MACHADO" userId="S::adriano.machado20@etec.sp.gov.br::1ebb450e-9766-4a73-9aa3-aa7cf00b05e1" providerId="AD" clId="Web-{A3D1B459-B109-426E-B7CA-E201B6A74846}" dt="2021-09-30T23:45:05.136" v="120" actId="1076"/>
          <ac:picMkLst>
            <pc:docMk/>
            <pc:sldMk cId="0" sldId="256"/>
            <ac:picMk id="104" creationId="{00000000-0000-0000-0000-000000000000}"/>
          </ac:picMkLst>
        </pc:picChg>
        <pc:picChg chg="mod">
          <ac:chgData name="ADRIANO DE CASTRO VEIGA MACHADO" userId="S::adriano.machado20@etec.sp.gov.br::1ebb450e-9766-4a73-9aa3-aa7cf00b05e1" providerId="AD" clId="Web-{A3D1B459-B109-426E-B7CA-E201B6A74846}" dt="2021-09-30T23:45:01.902" v="119" actId="1076"/>
          <ac:picMkLst>
            <pc:docMk/>
            <pc:sldMk cId="0" sldId="256"/>
            <ac:picMk id="105" creationId="{00000000-0000-0000-0000-000000000000}"/>
          </ac:picMkLst>
        </pc:picChg>
        <pc:picChg chg="mod">
          <ac:chgData name="ADRIANO DE CASTRO VEIGA MACHADO" userId="S::adriano.machado20@etec.sp.gov.br::1ebb450e-9766-4a73-9aa3-aa7cf00b05e1" providerId="AD" clId="Web-{A3D1B459-B109-426E-B7CA-E201B6A74846}" dt="2021-09-30T23:45:07.699" v="121" actId="1076"/>
          <ac:picMkLst>
            <pc:docMk/>
            <pc:sldMk cId="0" sldId="256"/>
            <ac:picMk id="111" creationId="{00000000-0000-0000-0000-000000000000}"/>
          </ac:picMkLst>
        </pc:picChg>
      </pc:sldChg>
    </pc:docChg>
  </pc:docChgLst>
  <pc:docChgLst>
    <pc:chgData name="HENRICO PELOZATO MAEDA" userId="S::henrico.maeda@etec.sp.gov.br::fcc9e879-8089-4be3-ac44-cc660edffc1f" providerId="AD" clId="Web-{42EA9794-807F-4ED0-AE0A-30C68BBBD968}"/>
    <pc:docChg chg="modSld">
      <pc:chgData name="HENRICO PELOZATO MAEDA" userId="S::henrico.maeda@etec.sp.gov.br::fcc9e879-8089-4be3-ac44-cc660edffc1f" providerId="AD" clId="Web-{42EA9794-807F-4ED0-AE0A-30C68BBBD968}" dt="2021-09-30T22:14:50.962" v="3" actId="20577"/>
      <pc:docMkLst>
        <pc:docMk/>
      </pc:docMkLst>
      <pc:sldChg chg="modSp">
        <pc:chgData name="HENRICO PELOZATO MAEDA" userId="S::henrico.maeda@etec.sp.gov.br::fcc9e879-8089-4be3-ac44-cc660edffc1f" providerId="AD" clId="Web-{42EA9794-807F-4ED0-AE0A-30C68BBBD968}" dt="2021-09-30T22:14:50.962" v="3" actId="20577"/>
        <pc:sldMkLst>
          <pc:docMk/>
          <pc:sldMk cId="0" sldId="256"/>
        </pc:sldMkLst>
        <pc:spChg chg="mod">
          <ac:chgData name="HENRICO PELOZATO MAEDA" userId="S::henrico.maeda@etec.sp.gov.br::fcc9e879-8089-4be3-ac44-cc660edffc1f" providerId="AD" clId="Web-{42EA9794-807F-4ED0-AE0A-30C68BBBD968}" dt="2021-09-30T22:14:40.868" v="1" actId="20577"/>
          <ac:spMkLst>
            <pc:docMk/>
            <pc:sldMk cId="0" sldId="256"/>
            <ac:spMk id="89" creationId="{00000000-0000-0000-0000-000000000000}"/>
          </ac:spMkLst>
        </pc:spChg>
        <pc:spChg chg="mod">
          <ac:chgData name="HENRICO PELOZATO MAEDA" userId="S::henrico.maeda@etec.sp.gov.br::fcc9e879-8089-4be3-ac44-cc660edffc1f" providerId="AD" clId="Web-{42EA9794-807F-4ED0-AE0A-30C68BBBD968}" dt="2021-09-30T22:14:50.962" v="3" actId="20577"/>
          <ac:spMkLst>
            <pc:docMk/>
            <pc:sldMk cId="0" sldId="256"/>
            <ac:spMk id="93" creationId="{00000000-0000-0000-0000-000000000000}"/>
          </ac:spMkLst>
        </pc:spChg>
      </pc:sldChg>
    </pc:docChg>
  </pc:docChgLst>
  <pc:docChgLst>
    <pc:chgData name="ADRIANO DE CASTRO VEIGA MACHADO" userId="S::adriano.machado20@etec.sp.gov.br::1ebb450e-9766-4a73-9aa3-aa7cf00b05e1" providerId="AD" clId="Web-{D114EFF0-A466-4C73-9673-9DE37011A8A2}"/>
    <pc:docChg chg="modSld">
      <pc:chgData name="ADRIANO DE CASTRO VEIGA MACHADO" userId="S::adriano.machado20@etec.sp.gov.br::1ebb450e-9766-4a73-9aa3-aa7cf00b05e1" providerId="AD" clId="Web-{D114EFF0-A466-4C73-9673-9DE37011A8A2}" dt="2021-10-07T22:44:46.321" v="59" actId="20577"/>
      <pc:docMkLst>
        <pc:docMk/>
      </pc:docMkLst>
      <pc:sldChg chg="modSp">
        <pc:chgData name="ADRIANO DE CASTRO VEIGA MACHADO" userId="S::adriano.machado20@etec.sp.gov.br::1ebb450e-9766-4a73-9aa3-aa7cf00b05e1" providerId="AD" clId="Web-{D114EFF0-A466-4C73-9673-9DE37011A8A2}" dt="2021-10-07T22:44:46.321" v="59" actId="20577"/>
        <pc:sldMkLst>
          <pc:docMk/>
          <pc:sldMk cId="0" sldId="256"/>
        </pc:sldMkLst>
        <pc:spChg chg="mod">
          <ac:chgData name="ADRIANO DE CASTRO VEIGA MACHADO" userId="S::adriano.machado20@etec.sp.gov.br::1ebb450e-9766-4a73-9aa3-aa7cf00b05e1" providerId="AD" clId="Web-{D114EFF0-A466-4C73-9673-9DE37011A8A2}" dt="2021-10-07T22:44:46.321" v="59" actId="20577"/>
          <ac:spMkLst>
            <pc:docMk/>
            <pc:sldMk cId="0" sldId="256"/>
            <ac:spMk id="89" creationId="{00000000-0000-0000-0000-000000000000}"/>
          </ac:spMkLst>
        </pc:spChg>
        <pc:spChg chg="mod">
          <ac:chgData name="ADRIANO DE CASTRO VEIGA MACHADO" userId="S::adriano.machado20@etec.sp.gov.br::1ebb450e-9766-4a73-9aa3-aa7cf00b05e1" providerId="AD" clId="Web-{D114EFF0-A466-4C73-9673-9DE37011A8A2}" dt="2021-10-07T22:44:28.899" v="39" actId="20577"/>
          <ac:spMkLst>
            <pc:docMk/>
            <pc:sldMk cId="0" sldId="256"/>
            <ac:spMk id="90" creationId="{00000000-0000-0000-0000-000000000000}"/>
          </ac:spMkLst>
        </pc:spChg>
      </pc:sldChg>
    </pc:docChg>
  </pc:docChgLst>
  <pc:docChgLst>
    <pc:chgData name="ADRIANO DE CASTRO VEIGA MACHADO" userId="S::adriano.machado20@etec.sp.gov.br::1ebb450e-9766-4a73-9aa3-aa7cf00b05e1" providerId="AD" clId="Web-{911707C5-7C54-4CBA-982D-9979CEEA3693}"/>
    <pc:docChg chg="modSld">
      <pc:chgData name="ADRIANO DE CASTRO VEIGA MACHADO" userId="S::adriano.machado20@etec.sp.gov.br::1ebb450e-9766-4a73-9aa3-aa7cf00b05e1" providerId="AD" clId="Web-{911707C5-7C54-4CBA-982D-9979CEEA3693}" dt="2021-10-07T21:54:03.235" v="284" actId="14100"/>
      <pc:docMkLst>
        <pc:docMk/>
      </pc:docMkLst>
      <pc:sldChg chg="addSp delSp modSp">
        <pc:chgData name="ADRIANO DE CASTRO VEIGA MACHADO" userId="S::adriano.machado20@etec.sp.gov.br::1ebb450e-9766-4a73-9aa3-aa7cf00b05e1" providerId="AD" clId="Web-{911707C5-7C54-4CBA-982D-9979CEEA3693}" dt="2021-10-07T21:54:03.235" v="284" actId="14100"/>
        <pc:sldMkLst>
          <pc:docMk/>
          <pc:sldMk cId="0" sldId="256"/>
        </pc:sldMkLst>
        <pc:spChg chg="mod">
          <ac:chgData name="ADRIANO DE CASTRO VEIGA MACHADO" userId="S::adriano.machado20@etec.sp.gov.br::1ebb450e-9766-4a73-9aa3-aa7cf00b05e1" providerId="AD" clId="Web-{911707C5-7C54-4CBA-982D-9979CEEA3693}" dt="2021-10-07T21:30:12.605" v="3" actId="20577"/>
          <ac:spMkLst>
            <pc:docMk/>
            <pc:sldMk cId="0" sldId="256"/>
            <ac:spMk id="88" creationId="{00000000-0000-0000-0000-000000000000}"/>
          </ac:spMkLst>
        </pc:spChg>
        <pc:spChg chg="mod">
          <ac:chgData name="ADRIANO DE CASTRO VEIGA MACHADO" userId="S::adriano.machado20@etec.sp.gov.br::1ebb450e-9766-4a73-9aa3-aa7cf00b05e1" providerId="AD" clId="Web-{911707C5-7C54-4CBA-982D-9979CEEA3693}" dt="2021-10-07T21:50:29.042" v="268" actId="20577"/>
          <ac:spMkLst>
            <pc:docMk/>
            <pc:sldMk cId="0" sldId="256"/>
            <ac:spMk id="89" creationId="{00000000-0000-0000-0000-000000000000}"/>
          </ac:spMkLst>
        </pc:spChg>
        <pc:spChg chg="mod">
          <ac:chgData name="ADRIANO DE CASTRO VEIGA MACHADO" userId="S::adriano.machado20@etec.sp.gov.br::1ebb450e-9766-4a73-9aa3-aa7cf00b05e1" providerId="AD" clId="Web-{911707C5-7C54-4CBA-982D-9979CEEA3693}" dt="2021-10-07T21:51:11.481" v="278" actId="20577"/>
          <ac:spMkLst>
            <pc:docMk/>
            <pc:sldMk cId="0" sldId="256"/>
            <ac:spMk id="90" creationId="{00000000-0000-0000-0000-000000000000}"/>
          </ac:spMkLst>
        </pc:spChg>
        <pc:picChg chg="mod">
          <ac:chgData name="ADRIANO DE CASTRO VEIGA MACHADO" userId="S::adriano.machado20@etec.sp.gov.br::1ebb450e-9766-4a73-9aa3-aa7cf00b05e1" providerId="AD" clId="Web-{911707C5-7C54-4CBA-982D-9979CEEA3693}" dt="2021-10-07T21:52:16.826" v="281" actId="1076"/>
          <ac:picMkLst>
            <pc:docMk/>
            <pc:sldMk cId="0" sldId="256"/>
            <ac:picMk id="2" creationId="{FBFB533F-0F8A-4B10-980C-01F56B8648AE}"/>
          </ac:picMkLst>
        </pc:picChg>
        <pc:picChg chg="add mod">
          <ac:chgData name="ADRIANO DE CASTRO VEIGA MACHADO" userId="S::adriano.machado20@etec.sp.gov.br::1ebb450e-9766-4a73-9aa3-aa7cf00b05e1" providerId="AD" clId="Web-{911707C5-7C54-4CBA-982D-9979CEEA3693}" dt="2021-10-07T21:50:11.307" v="258" actId="1076"/>
          <ac:picMkLst>
            <pc:docMk/>
            <pc:sldMk cId="0" sldId="256"/>
            <ac:picMk id="3" creationId="{61D1D097-6352-4D3B-97D3-57607E71858D}"/>
          </ac:picMkLst>
        </pc:picChg>
        <pc:picChg chg="add mod">
          <ac:chgData name="ADRIANO DE CASTRO VEIGA MACHADO" userId="S::adriano.machado20@etec.sp.gov.br::1ebb450e-9766-4a73-9aa3-aa7cf00b05e1" providerId="AD" clId="Web-{911707C5-7C54-4CBA-982D-9979CEEA3693}" dt="2021-10-07T21:53:58.751" v="283" actId="14100"/>
          <ac:picMkLst>
            <pc:docMk/>
            <pc:sldMk cId="0" sldId="256"/>
            <ac:picMk id="4" creationId="{30E089E7-7188-4232-A9A6-31E32CF033B4}"/>
          </ac:picMkLst>
        </pc:picChg>
        <pc:picChg chg="add mod">
          <ac:chgData name="ADRIANO DE CASTRO VEIGA MACHADO" userId="S::adriano.machado20@etec.sp.gov.br::1ebb450e-9766-4a73-9aa3-aa7cf00b05e1" providerId="AD" clId="Web-{911707C5-7C54-4CBA-982D-9979CEEA3693}" dt="2021-10-07T21:47:15.569" v="230" actId="1076"/>
          <ac:picMkLst>
            <pc:docMk/>
            <pc:sldMk cId="0" sldId="256"/>
            <ac:picMk id="5" creationId="{09DD136C-EE7E-4B9D-8072-A9BE590D4ECE}"/>
          </ac:picMkLst>
        </pc:picChg>
        <pc:picChg chg="add mod">
          <ac:chgData name="ADRIANO DE CASTRO VEIGA MACHADO" userId="S::adriano.machado20@etec.sp.gov.br::1ebb450e-9766-4a73-9aa3-aa7cf00b05e1" providerId="AD" clId="Web-{911707C5-7C54-4CBA-982D-9979CEEA3693}" dt="2021-10-07T21:47:18.647" v="231" actId="1076"/>
          <ac:picMkLst>
            <pc:docMk/>
            <pc:sldMk cId="0" sldId="256"/>
            <ac:picMk id="6" creationId="{F973FE0A-BB6D-46D5-86D5-3CEB89BF78D6}"/>
          </ac:picMkLst>
        </pc:picChg>
        <pc:picChg chg="add mod">
          <ac:chgData name="ADRIANO DE CASTRO VEIGA MACHADO" userId="S::adriano.machado20@etec.sp.gov.br::1ebb450e-9766-4a73-9aa3-aa7cf00b05e1" providerId="AD" clId="Web-{911707C5-7C54-4CBA-982D-9979CEEA3693}" dt="2021-10-07T21:54:03.235" v="284" actId="14100"/>
          <ac:picMkLst>
            <pc:docMk/>
            <pc:sldMk cId="0" sldId="256"/>
            <ac:picMk id="7" creationId="{4BA4A00C-13A9-4982-A20B-32E621E559EB}"/>
          </ac:picMkLst>
        </pc:picChg>
        <pc:picChg chg="mod">
          <ac:chgData name="ADRIANO DE CASTRO VEIGA MACHADO" userId="S::adriano.machado20@etec.sp.gov.br::1ebb450e-9766-4a73-9aa3-aa7cf00b05e1" providerId="AD" clId="Web-{911707C5-7C54-4CBA-982D-9979CEEA3693}" dt="2021-10-07T21:36:25.302" v="108" actId="1076"/>
          <ac:picMkLst>
            <pc:docMk/>
            <pc:sldMk cId="0" sldId="256"/>
            <ac:picMk id="94" creationId="{00000000-0000-0000-0000-000000000000}"/>
          </ac:picMkLst>
        </pc:picChg>
        <pc:picChg chg="add del mod">
          <ac:chgData name="ADRIANO DE CASTRO VEIGA MACHADO" userId="S::adriano.machado20@etec.sp.gov.br::1ebb450e-9766-4a73-9aa3-aa7cf00b05e1" providerId="AD" clId="Web-{911707C5-7C54-4CBA-982D-9979CEEA3693}" dt="2021-10-07T21:51:00.543" v="276" actId="1076"/>
          <ac:picMkLst>
            <pc:docMk/>
            <pc:sldMk cId="0" sldId="256"/>
            <ac:picMk id="96" creationId="{00000000-0000-0000-0000-000000000000}"/>
          </ac:picMkLst>
        </pc:picChg>
        <pc:picChg chg="del">
          <ac:chgData name="ADRIANO DE CASTRO VEIGA MACHADO" userId="S::adriano.machado20@etec.sp.gov.br::1ebb450e-9766-4a73-9aa3-aa7cf00b05e1" providerId="AD" clId="Web-{911707C5-7C54-4CBA-982D-9979CEEA3693}" dt="2021-10-07T21:31:36.123" v="10"/>
          <ac:picMkLst>
            <pc:docMk/>
            <pc:sldMk cId="0" sldId="256"/>
            <ac:picMk id="97" creationId="{00000000-0000-0000-0000-000000000000}"/>
          </ac:picMkLst>
        </pc:picChg>
        <pc:picChg chg="del">
          <ac:chgData name="ADRIANO DE CASTRO VEIGA MACHADO" userId="S::adriano.machado20@etec.sp.gov.br::1ebb450e-9766-4a73-9aa3-aa7cf00b05e1" providerId="AD" clId="Web-{911707C5-7C54-4CBA-982D-9979CEEA3693}" dt="2021-10-07T21:31:34.811" v="9"/>
          <ac:picMkLst>
            <pc:docMk/>
            <pc:sldMk cId="0" sldId="256"/>
            <ac:picMk id="98" creationId="{00000000-0000-0000-0000-000000000000}"/>
          </ac:picMkLst>
        </pc:picChg>
        <pc:picChg chg="del">
          <ac:chgData name="ADRIANO DE CASTRO VEIGA MACHADO" userId="S::adriano.machado20@etec.sp.gov.br::1ebb450e-9766-4a73-9aa3-aa7cf00b05e1" providerId="AD" clId="Web-{911707C5-7C54-4CBA-982D-9979CEEA3693}" dt="2021-10-07T21:31:40.545" v="13"/>
          <ac:picMkLst>
            <pc:docMk/>
            <pc:sldMk cId="0" sldId="256"/>
            <ac:picMk id="99" creationId="{00000000-0000-0000-0000-000000000000}"/>
          </ac:picMkLst>
        </pc:picChg>
        <pc:picChg chg="mod">
          <ac:chgData name="ADRIANO DE CASTRO VEIGA MACHADO" userId="S::adriano.machado20@etec.sp.gov.br::1ebb450e-9766-4a73-9aa3-aa7cf00b05e1" providerId="AD" clId="Web-{911707C5-7C54-4CBA-982D-9979CEEA3693}" dt="2021-10-07T21:50:32.761" v="269" actId="1076"/>
          <ac:picMkLst>
            <pc:docMk/>
            <pc:sldMk cId="0" sldId="256"/>
            <ac:picMk id="100" creationId="{00000000-0000-0000-0000-000000000000}"/>
          </ac:picMkLst>
        </pc:picChg>
        <pc:picChg chg="del">
          <ac:chgData name="ADRIANO DE CASTRO VEIGA MACHADO" userId="S::adriano.machado20@etec.sp.gov.br::1ebb450e-9766-4a73-9aa3-aa7cf00b05e1" providerId="AD" clId="Web-{911707C5-7C54-4CBA-982D-9979CEEA3693}" dt="2021-10-07T21:31:39.092" v="12"/>
          <ac:picMkLst>
            <pc:docMk/>
            <pc:sldMk cId="0" sldId="256"/>
            <ac:picMk id="101" creationId="{00000000-0000-0000-0000-000000000000}"/>
          </ac:picMkLst>
        </pc:picChg>
        <pc:picChg chg="del">
          <ac:chgData name="ADRIANO DE CASTRO VEIGA MACHADO" userId="S::adriano.machado20@etec.sp.gov.br::1ebb450e-9766-4a73-9aa3-aa7cf00b05e1" providerId="AD" clId="Web-{911707C5-7C54-4CBA-982D-9979CEEA3693}" dt="2021-10-07T21:31:46.576" v="15"/>
          <ac:picMkLst>
            <pc:docMk/>
            <pc:sldMk cId="0" sldId="256"/>
            <ac:picMk id="102" creationId="{00000000-0000-0000-0000-000000000000}"/>
          </ac:picMkLst>
        </pc:picChg>
        <pc:picChg chg="add del">
          <ac:chgData name="ADRIANO DE CASTRO VEIGA MACHADO" userId="S::adriano.machado20@etec.sp.gov.br::1ebb450e-9766-4a73-9aa3-aa7cf00b05e1" providerId="AD" clId="Web-{911707C5-7C54-4CBA-982D-9979CEEA3693}" dt="2021-10-07T21:31:37.654" v="11"/>
          <ac:picMkLst>
            <pc:docMk/>
            <pc:sldMk cId="0" sldId="256"/>
            <ac:picMk id="103" creationId="{00000000-0000-0000-0000-000000000000}"/>
          </ac:picMkLst>
        </pc:picChg>
        <pc:picChg chg="del">
          <ac:chgData name="ADRIANO DE CASTRO VEIGA MACHADO" userId="S::adriano.machado20@etec.sp.gov.br::1ebb450e-9766-4a73-9aa3-aa7cf00b05e1" providerId="AD" clId="Web-{911707C5-7C54-4CBA-982D-9979CEEA3693}" dt="2021-10-07T21:38:35.790" v="131"/>
          <ac:picMkLst>
            <pc:docMk/>
            <pc:sldMk cId="0" sldId="256"/>
            <ac:picMk id="104" creationId="{00000000-0000-0000-0000-000000000000}"/>
          </ac:picMkLst>
        </pc:picChg>
        <pc:picChg chg="del">
          <ac:chgData name="ADRIANO DE CASTRO VEIGA MACHADO" userId="S::adriano.machado20@etec.sp.gov.br::1ebb450e-9766-4a73-9aa3-aa7cf00b05e1" providerId="AD" clId="Web-{911707C5-7C54-4CBA-982D-9979CEEA3693}" dt="2021-10-07T21:38:36.759" v="132"/>
          <ac:picMkLst>
            <pc:docMk/>
            <pc:sldMk cId="0" sldId="256"/>
            <ac:picMk id="105" creationId="{00000000-0000-0000-0000-000000000000}"/>
          </ac:picMkLst>
        </pc:picChg>
        <pc:picChg chg="mod">
          <ac:chgData name="ADRIANO DE CASTRO VEIGA MACHADO" userId="S::adriano.machado20@etec.sp.gov.br::1ebb450e-9766-4a73-9aa3-aa7cf00b05e1" providerId="AD" clId="Web-{911707C5-7C54-4CBA-982D-9979CEEA3693}" dt="2021-10-07T21:50:49.871" v="273" actId="1076"/>
          <ac:picMkLst>
            <pc:docMk/>
            <pc:sldMk cId="0" sldId="256"/>
            <ac:picMk id="106" creationId="{00000000-0000-0000-0000-000000000000}"/>
          </ac:picMkLst>
        </pc:picChg>
        <pc:picChg chg="mod">
          <ac:chgData name="ADRIANO DE CASTRO VEIGA MACHADO" userId="S::adriano.machado20@etec.sp.gov.br::1ebb450e-9766-4a73-9aa3-aa7cf00b05e1" providerId="AD" clId="Web-{911707C5-7C54-4CBA-982D-9979CEEA3693}" dt="2021-10-07T21:50:38.074" v="270" actId="1076"/>
          <ac:picMkLst>
            <pc:docMk/>
            <pc:sldMk cId="0" sldId="256"/>
            <ac:picMk id="107" creationId="{00000000-0000-0000-0000-000000000000}"/>
          </ac:picMkLst>
        </pc:picChg>
        <pc:picChg chg="mod">
          <ac:chgData name="ADRIANO DE CASTRO VEIGA MACHADO" userId="S::adriano.machado20@etec.sp.gov.br::1ebb450e-9766-4a73-9aa3-aa7cf00b05e1" providerId="AD" clId="Web-{911707C5-7C54-4CBA-982D-9979CEEA3693}" dt="2021-10-07T21:52:29.092" v="282" actId="1076"/>
          <ac:picMkLst>
            <pc:docMk/>
            <pc:sldMk cId="0" sldId="256"/>
            <ac:picMk id="108" creationId="{00000000-0000-0000-0000-000000000000}"/>
          </ac:picMkLst>
        </pc:picChg>
        <pc:picChg chg="del">
          <ac:chgData name="ADRIANO DE CASTRO VEIGA MACHADO" userId="S::adriano.machado20@etec.sp.gov.br::1ebb450e-9766-4a73-9aa3-aa7cf00b05e1" providerId="AD" clId="Web-{911707C5-7C54-4CBA-982D-9979CEEA3693}" dt="2021-10-07T21:32:10.733" v="20"/>
          <ac:picMkLst>
            <pc:docMk/>
            <pc:sldMk cId="0" sldId="256"/>
            <ac:picMk id="109" creationId="{00000000-0000-0000-0000-000000000000}"/>
          </ac:picMkLst>
        </pc:picChg>
        <pc:picChg chg="del">
          <ac:chgData name="ADRIANO DE CASTRO VEIGA MACHADO" userId="S::adriano.machado20@etec.sp.gov.br::1ebb450e-9766-4a73-9aa3-aa7cf00b05e1" providerId="AD" clId="Web-{911707C5-7C54-4CBA-982D-9979CEEA3693}" dt="2021-10-07T21:32:11.483" v="21"/>
          <ac:picMkLst>
            <pc:docMk/>
            <pc:sldMk cId="0" sldId="256"/>
            <ac:picMk id="110" creationId="{00000000-0000-0000-0000-000000000000}"/>
          </ac:picMkLst>
        </pc:picChg>
        <pc:picChg chg="del">
          <ac:chgData name="ADRIANO DE CASTRO VEIGA MACHADO" userId="S::adriano.machado20@etec.sp.gov.br::1ebb450e-9766-4a73-9aa3-aa7cf00b05e1" providerId="AD" clId="Web-{911707C5-7C54-4CBA-982D-9979CEEA3693}" dt="2021-10-07T21:38:37.431" v="133"/>
          <ac:picMkLst>
            <pc:docMk/>
            <pc:sldMk cId="0" sldId="256"/>
            <ac:picMk id="111" creationId="{00000000-0000-0000-0000-000000000000}"/>
          </ac:picMkLst>
        </pc:picChg>
      </pc:sldChg>
      <pc:sldChg chg="modSp">
        <pc:chgData name="ADRIANO DE CASTRO VEIGA MACHADO" userId="S::adriano.machado20@etec.sp.gov.br::1ebb450e-9766-4a73-9aa3-aa7cf00b05e1" providerId="AD" clId="Web-{911707C5-7C54-4CBA-982D-9979CEEA3693}" dt="2021-10-07T21:39:22.150" v="174" actId="1076"/>
        <pc:sldMkLst>
          <pc:docMk/>
          <pc:sldMk cId="2666250674" sldId="257"/>
        </pc:sldMkLst>
        <pc:picChg chg="mod">
          <ac:chgData name="ADRIANO DE CASTRO VEIGA MACHADO" userId="S::adriano.machado20@etec.sp.gov.br::1ebb450e-9766-4a73-9aa3-aa7cf00b05e1" providerId="AD" clId="Web-{911707C5-7C54-4CBA-982D-9979CEEA3693}" dt="2021-10-07T21:39:22.150" v="174" actId="1076"/>
          <ac:picMkLst>
            <pc:docMk/>
            <pc:sldMk cId="2666250674" sldId="257"/>
            <ac:picMk id="5" creationId="{13E3F19A-9C04-4E74-B355-999E167C765C}"/>
          </ac:picMkLst>
        </pc:picChg>
      </pc:sldChg>
    </pc:docChg>
  </pc:docChgLst>
  <pc:docChgLst>
    <pc:chgData name="HENRICO PELOZATO MAEDA" userId="S::henrico.maeda@etec.sp.gov.br::fcc9e879-8089-4be3-ac44-cc660edffc1f" providerId="AD" clId="Web-{56AE934F-B3BD-4903-9CAE-328C53D2A3F7}"/>
    <pc:docChg chg="modSld">
      <pc:chgData name="HENRICO PELOZATO MAEDA" userId="S::henrico.maeda@etec.sp.gov.br::fcc9e879-8089-4be3-ac44-cc660edffc1f" providerId="AD" clId="Web-{56AE934F-B3BD-4903-9CAE-328C53D2A3F7}" dt="2021-09-30T22:13:36.370" v="8" actId="20577"/>
      <pc:docMkLst>
        <pc:docMk/>
      </pc:docMkLst>
      <pc:sldChg chg="modSp">
        <pc:chgData name="HENRICO PELOZATO MAEDA" userId="S::henrico.maeda@etec.sp.gov.br::fcc9e879-8089-4be3-ac44-cc660edffc1f" providerId="AD" clId="Web-{56AE934F-B3BD-4903-9CAE-328C53D2A3F7}" dt="2021-09-30T22:13:36.370" v="8" actId="20577"/>
        <pc:sldMkLst>
          <pc:docMk/>
          <pc:sldMk cId="0" sldId="256"/>
        </pc:sldMkLst>
        <pc:spChg chg="mod">
          <ac:chgData name="HENRICO PELOZATO MAEDA" userId="S::henrico.maeda@etec.sp.gov.br::fcc9e879-8089-4be3-ac44-cc660edffc1f" providerId="AD" clId="Web-{56AE934F-B3BD-4903-9CAE-328C53D2A3F7}" dt="2021-09-30T22:13:10.948" v="2" actId="20577"/>
          <ac:spMkLst>
            <pc:docMk/>
            <pc:sldMk cId="0" sldId="256"/>
            <ac:spMk id="89" creationId="{00000000-0000-0000-0000-000000000000}"/>
          </ac:spMkLst>
        </pc:spChg>
        <pc:spChg chg="mod">
          <ac:chgData name="HENRICO PELOZATO MAEDA" userId="S::henrico.maeda@etec.sp.gov.br::fcc9e879-8089-4be3-ac44-cc660edffc1f" providerId="AD" clId="Web-{56AE934F-B3BD-4903-9CAE-328C53D2A3F7}" dt="2021-09-30T22:13:36.370" v="8" actId="20577"/>
          <ac:spMkLst>
            <pc:docMk/>
            <pc:sldMk cId="0" sldId="256"/>
            <ac:spMk id="93" creationId="{00000000-0000-0000-0000-000000000000}"/>
          </ac:spMkLst>
        </pc:spChg>
      </pc:sldChg>
    </pc:docChg>
  </pc:docChgLst>
  <pc:docChgLst>
    <pc:chgData name="HENRICO PELOZATO MAEDA" userId="S::henrico.maeda@etec.sp.gov.br::fcc9e879-8089-4be3-ac44-cc660edffc1f" providerId="AD" clId="Web-{2C6195D3-5C35-495E-88A2-9384368012D9}"/>
    <pc:docChg chg="modSld">
      <pc:chgData name="HENRICO PELOZATO MAEDA" userId="S::henrico.maeda@etec.sp.gov.br::fcc9e879-8089-4be3-ac44-cc660edffc1f" providerId="AD" clId="Web-{2C6195D3-5C35-495E-88A2-9384368012D9}" dt="2021-09-30T22:37:21.274" v="82" actId="20577"/>
      <pc:docMkLst>
        <pc:docMk/>
      </pc:docMkLst>
      <pc:sldChg chg="modSp">
        <pc:chgData name="HENRICO PELOZATO MAEDA" userId="S::henrico.maeda@etec.sp.gov.br::fcc9e879-8089-4be3-ac44-cc660edffc1f" providerId="AD" clId="Web-{2C6195D3-5C35-495E-88A2-9384368012D9}" dt="2021-09-30T22:37:21.274" v="82" actId="20577"/>
        <pc:sldMkLst>
          <pc:docMk/>
          <pc:sldMk cId="0" sldId="256"/>
        </pc:sldMkLst>
        <pc:spChg chg="mod">
          <ac:chgData name="HENRICO PELOZATO MAEDA" userId="S::henrico.maeda@etec.sp.gov.br::fcc9e879-8089-4be3-ac44-cc660edffc1f" providerId="AD" clId="Web-{2C6195D3-5C35-495E-88A2-9384368012D9}" dt="2021-09-30T22:37:21.274" v="82" actId="20577"/>
          <ac:spMkLst>
            <pc:docMk/>
            <pc:sldMk cId="0" sldId="256"/>
            <ac:spMk id="88" creationId="{00000000-0000-0000-0000-000000000000}"/>
          </ac:spMkLst>
        </pc:spChg>
        <pc:picChg chg="mod">
          <ac:chgData name="HENRICO PELOZATO MAEDA" userId="S::henrico.maeda@etec.sp.gov.br::fcc9e879-8089-4be3-ac44-cc660edffc1f" providerId="AD" clId="Web-{2C6195D3-5C35-495E-88A2-9384368012D9}" dt="2021-09-30T22:37:18.696" v="61" actId="1076"/>
          <ac:picMkLst>
            <pc:docMk/>
            <pc:sldMk cId="0" sldId="256"/>
            <ac:picMk id="2" creationId="{FBFB533F-0F8A-4B10-980C-01F56B8648AE}"/>
          </ac:picMkLst>
        </pc:picChg>
      </pc:sldChg>
    </pc:docChg>
  </pc:docChgLst>
  <pc:docChgLst>
    <pc:chgData name="HENRICO PELOZATO MAEDA" userId="S::henrico.maeda@etec.sp.gov.br::fcc9e879-8089-4be3-ac44-cc660edffc1f" providerId="AD" clId="Web-{4CB45963-2B67-4ED8-BEDF-92D9DA390829}"/>
    <pc:docChg chg="modSld">
      <pc:chgData name="HENRICO PELOZATO MAEDA" userId="S::henrico.maeda@etec.sp.gov.br::fcc9e879-8089-4be3-ac44-cc660edffc1f" providerId="AD" clId="Web-{4CB45963-2B67-4ED8-BEDF-92D9DA390829}" dt="2021-09-30T22:16:58.385" v="15" actId="20577"/>
      <pc:docMkLst>
        <pc:docMk/>
      </pc:docMkLst>
      <pc:sldChg chg="modSp">
        <pc:chgData name="HENRICO PELOZATO MAEDA" userId="S::henrico.maeda@etec.sp.gov.br::fcc9e879-8089-4be3-ac44-cc660edffc1f" providerId="AD" clId="Web-{4CB45963-2B67-4ED8-BEDF-92D9DA390829}" dt="2021-09-30T22:16:58.385" v="15" actId="20577"/>
        <pc:sldMkLst>
          <pc:docMk/>
          <pc:sldMk cId="0" sldId="256"/>
        </pc:sldMkLst>
        <pc:spChg chg="mod">
          <ac:chgData name="HENRICO PELOZATO MAEDA" userId="S::henrico.maeda@etec.sp.gov.br::fcc9e879-8089-4be3-ac44-cc660edffc1f" providerId="AD" clId="Web-{4CB45963-2B67-4ED8-BEDF-92D9DA390829}" dt="2021-09-30T22:16:58.385" v="15" actId="20577"/>
          <ac:spMkLst>
            <pc:docMk/>
            <pc:sldMk cId="0" sldId="256"/>
            <ac:spMk id="89" creationId="{00000000-0000-0000-0000-000000000000}"/>
          </ac:spMkLst>
        </pc:spChg>
      </pc:sldChg>
    </pc:docChg>
  </pc:docChgLst>
  <pc:docChgLst>
    <pc:chgData name="HENRICO PELOZATO MAEDA" userId="S::henrico.maeda@etec.sp.gov.br::fcc9e879-8089-4be3-ac44-cc660edffc1f" providerId="AD" clId="Web-{0EFF1A89-798A-42ED-B585-13C4A14F900F}"/>
    <pc:docChg chg="modSld">
      <pc:chgData name="HENRICO PELOZATO MAEDA" userId="S::henrico.maeda@etec.sp.gov.br::fcc9e879-8089-4be3-ac44-cc660edffc1f" providerId="AD" clId="Web-{0EFF1A89-798A-42ED-B585-13C4A14F900F}" dt="2021-10-07T22:09:33.864" v="5" actId="1076"/>
      <pc:docMkLst>
        <pc:docMk/>
      </pc:docMkLst>
      <pc:sldChg chg="modSp">
        <pc:chgData name="HENRICO PELOZATO MAEDA" userId="S::henrico.maeda@etec.sp.gov.br::fcc9e879-8089-4be3-ac44-cc660edffc1f" providerId="AD" clId="Web-{0EFF1A89-798A-42ED-B585-13C4A14F900F}" dt="2021-10-07T22:09:33.864" v="5" actId="1076"/>
        <pc:sldMkLst>
          <pc:docMk/>
          <pc:sldMk cId="0" sldId="256"/>
        </pc:sldMkLst>
        <pc:spChg chg="mod">
          <ac:chgData name="HENRICO PELOZATO MAEDA" userId="S::henrico.maeda@etec.sp.gov.br::fcc9e879-8089-4be3-ac44-cc660edffc1f" providerId="AD" clId="Web-{0EFF1A89-798A-42ED-B585-13C4A14F900F}" dt="2021-10-07T22:09:28.130" v="4" actId="1076"/>
          <ac:spMkLst>
            <pc:docMk/>
            <pc:sldMk cId="0" sldId="256"/>
            <ac:spMk id="88" creationId="{00000000-0000-0000-0000-000000000000}"/>
          </ac:spMkLst>
        </pc:spChg>
        <pc:picChg chg="mod">
          <ac:chgData name="HENRICO PELOZATO MAEDA" userId="S::henrico.maeda@etec.sp.gov.br::fcc9e879-8089-4be3-ac44-cc660edffc1f" providerId="AD" clId="Web-{0EFF1A89-798A-42ED-B585-13C4A14F900F}" dt="2021-10-07T22:09:33.864" v="5" actId="1076"/>
          <ac:picMkLst>
            <pc:docMk/>
            <pc:sldMk cId="0" sldId="256"/>
            <ac:picMk id="2" creationId="{FBFB533F-0F8A-4B10-980C-01F56B8648AE}"/>
          </ac:picMkLst>
        </pc:picChg>
        <pc:picChg chg="mod">
          <ac:chgData name="HENRICO PELOZATO MAEDA" userId="S::henrico.maeda@etec.sp.gov.br::fcc9e879-8089-4be3-ac44-cc660edffc1f" providerId="AD" clId="Web-{0EFF1A89-798A-42ED-B585-13C4A14F900F}" dt="2021-10-07T22:09:18.630" v="0" actId="1076"/>
          <ac:picMkLst>
            <pc:docMk/>
            <pc:sldMk cId="0" sldId="256"/>
            <ac:picMk id="4" creationId="{30E089E7-7188-4232-A9A6-31E32CF033B4}"/>
          </ac:picMkLst>
        </pc:picChg>
        <pc:picChg chg="mod">
          <ac:chgData name="HENRICO PELOZATO MAEDA" userId="S::henrico.maeda@etec.sp.gov.br::fcc9e879-8089-4be3-ac44-cc660edffc1f" providerId="AD" clId="Web-{0EFF1A89-798A-42ED-B585-13C4A14F900F}" dt="2021-10-07T22:09:18.676" v="1" actId="1076"/>
          <ac:picMkLst>
            <pc:docMk/>
            <pc:sldMk cId="0" sldId="256"/>
            <ac:picMk id="5" creationId="{09DD136C-EE7E-4B9D-8072-A9BE590D4ECE}"/>
          </ac:picMkLst>
        </pc:picChg>
        <pc:picChg chg="mod">
          <ac:chgData name="HENRICO PELOZATO MAEDA" userId="S::henrico.maeda@etec.sp.gov.br::fcc9e879-8089-4be3-ac44-cc660edffc1f" providerId="AD" clId="Web-{0EFF1A89-798A-42ED-B585-13C4A14F900F}" dt="2021-10-07T22:09:18.739" v="2" actId="1076"/>
          <ac:picMkLst>
            <pc:docMk/>
            <pc:sldMk cId="0" sldId="256"/>
            <ac:picMk id="6" creationId="{F973FE0A-BB6D-46D5-86D5-3CEB89BF78D6}"/>
          </ac:picMkLst>
        </pc:picChg>
        <pc:picChg chg="mod">
          <ac:chgData name="HENRICO PELOZATO MAEDA" userId="S::henrico.maeda@etec.sp.gov.br::fcc9e879-8089-4be3-ac44-cc660edffc1f" providerId="AD" clId="Web-{0EFF1A89-798A-42ED-B585-13C4A14F900F}" dt="2021-10-07T22:09:18.786" v="3" actId="1076"/>
          <ac:picMkLst>
            <pc:docMk/>
            <pc:sldMk cId="0" sldId="256"/>
            <ac:picMk id="7" creationId="{4BA4A00C-13A9-4982-A20B-32E621E559EB}"/>
          </ac:picMkLst>
        </pc:picChg>
      </pc:sldChg>
    </pc:docChg>
  </pc:docChgLst>
  <pc:docChgLst>
    <pc:chgData name="HENRICO PELOZATO MAEDA" userId="S::henrico.maeda@etec.sp.gov.br::fcc9e879-8089-4be3-ac44-cc660edffc1f" providerId="AD" clId="Web-{9858427D-65E0-44B8-A001-91E0789128DB}"/>
    <pc:docChg chg="modSld">
      <pc:chgData name="HENRICO PELOZATO MAEDA" userId="S::henrico.maeda@etec.sp.gov.br::fcc9e879-8089-4be3-ac44-cc660edffc1f" providerId="AD" clId="Web-{9858427D-65E0-44B8-A001-91E0789128DB}" dt="2021-10-07T22:39:27.662" v="128" actId="20577"/>
      <pc:docMkLst>
        <pc:docMk/>
      </pc:docMkLst>
      <pc:sldChg chg="modSp">
        <pc:chgData name="HENRICO PELOZATO MAEDA" userId="S::henrico.maeda@etec.sp.gov.br::fcc9e879-8089-4be3-ac44-cc660edffc1f" providerId="AD" clId="Web-{9858427D-65E0-44B8-A001-91E0789128DB}" dt="2021-10-07T22:39:27.662" v="128" actId="20577"/>
        <pc:sldMkLst>
          <pc:docMk/>
          <pc:sldMk cId="0" sldId="256"/>
        </pc:sldMkLst>
        <pc:spChg chg="mod">
          <ac:chgData name="HENRICO PELOZATO MAEDA" userId="S::henrico.maeda@etec.sp.gov.br::fcc9e879-8089-4be3-ac44-cc660edffc1f" providerId="AD" clId="Web-{9858427D-65E0-44B8-A001-91E0789128DB}" dt="2021-10-07T22:38:04.582" v="108" actId="20577"/>
          <ac:spMkLst>
            <pc:docMk/>
            <pc:sldMk cId="0" sldId="256"/>
            <ac:spMk id="89" creationId="{00000000-0000-0000-0000-000000000000}"/>
          </ac:spMkLst>
        </pc:spChg>
        <pc:spChg chg="mod">
          <ac:chgData name="HENRICO PELOZATO MAEDA" userId="S::henrico.maeda@etec.sp.gov.br::fcc9e879-8089-4be3-ac44-cc660edffc1f" providerId="AD" clId="Web-{9858427D-65E0-44B8-A001-91E0789128DB}" dt="2021-10-07T22:39:27.662" v="128" actId="20577"/>
          <ac:spMkLst>
            <pc:docMk/>
            <pc:sldMk cId="0" sldId="256"/>
            <ac:spMk id="93" creationId="{00000000-0000-0000-0000-000000000000}"/>
          </ac:spMkLst>
        </pc:spChg>
        <pc:picChg chg="mod">
          <ac:chgData name="HENRICO PELOZATO MAEDA" userId="S::henrico.maeda@etec.sp.gov.br::fcc9e879-8089-4be3-ac44-cc660edffc1f" providerId="AD" clId="Web-{9858427D-65E0-44B8-A001-91E0789128DB}" dt="2021-10-07T22:38:58.208" v="121" actId="1076"/>
          <ac:picMkLst>
            <pc:docMk/>
            <pc:sldMk cId="0" sldId="256"/>
            <ac:picMk id="3" creationId="{61D1D097-6352-4D3B-97D3-57607E71858D}"/>
          </ac:picMkLst>
        </pc:picChg>
        <pc:picChg chg="mod">
          <ac:chgData name="HENRICO PELOZATO MAEDA" userId="S::henrico.maeda@etec.sp.gov.br::fcc9e879-8089-4be3-ac44-cc660edffc1f" providerId="AD" clId="Web-{9858427D-65E0-44B8-A001-91E0789128DB}" dt="2021-10-07T22:39:13.146" v="126" actId="1076"/>
          <ac:picMkLst>
            <pc:docMk/>
            <pc:sldMk cId="0" sldId="256"/>
            <ac:picMk id="94" creationId="{00000000-0000-0000-0000-000000000000}"/>
          </ac:picMkLst>
        </pc:picChg>
        <pc:picChg chg="mod">
          <ac:chgData name="HENRICO PELOZATO MAEDA" userId="S::henrico.maeda@etec.sp.gov.br::fcc9e879-8089-4be3-ac44-cc660edffc1f" providerId="AD" clId="Web-{9858427D-65E0-44B8-A001-91E0789128DB}" dt="2021-10-07T22:38:49.817" v="119" actId="1076"/>
          <ac:picMkLst>
            <pc:docMk/>
            <pc:sldMk cId="0" sldId="256"/>
            <ac:picMk id="96" creationId="{00000000-0000-0000-0000-000000000000}"/>
          </ac:picMkLst>
        </pc:picChg>
        <pc:picChg chg="mod">
          <ac:chgData name="HENRICO PELOZATO MAEDA" userId="S::henrico.maeda@etec.sp.gov.br::fcc9e879-8089-4be3-ac44-cc660edffc1f" providerId="AD" clId="Web-{9858427D-65E0-44B8-A001-91E0789128DB}" dt="2021-10-07T22:39:11.521" v="125" actId="1076"/>
          <ac:picMkLst>
            <pc:docMk/>
            <pc:sldMk cId="0" sldId="256"/>
            <ac:picMk id="100" creationId="{00000000-0000-0000-0000-000000000000}"/>
          </ac:picMkLst>
        </pc:picChg>
        <pc:picChg chg="mod">
          <ac:chgData name="HENRICO PELOZATO MAEDA" userId="S::henrico.maeda@etec.sp.gov.br::fcc9e879-8089-4be3-ac44-cc660edffc1f" providerId="AD" clId="Web-{9858427D-65E0-44B8-A001-91E0789128DB}" dt="2021-10-07T22:39:03.380" v="123" actId="1076"/>
          <ac:picMkLst>
            <pc:docMk/>
            <pc:sldMk cId="0" sldId="256"/>
            <ac:picMk id="106" creationId="{00000000-0000-0000-0000-000000000000}"/>
          </ac:picMkLst>
        </pc:picChg>
        <pc:picChg chg="mod">
          <ac:chgData name="HENRICO PELOZATO MAEDA" userId="S::henrico.maeda@etec.sp.gov.br::fcc9e879-8089-4be3-ac44-cc660edffc1f" providerId="AD" clId="Web-{9858427D-65E0-44B8-A001-91E0789128DB}" dt="2021-10-07T22:39:01.395" v="122" actId="1076"/>
          <ac:picMkLst>
            <pc:docMk/>
            <pc:sldMk cId="0" sldId="256"/>
            <ac:picMk id="107" creationId="{00000000-0000-0000-0000-000000000000}"/>
          </ac:picMkLst>
        </pc:picChg>
        <pc:picChg chg="mod">
          <ac:chgData name="HENRICO PELOZATO MAEDA" userId="S::henrico.maeda@etec.sp.gov.br::fcc9e879-8089-4be3-ac44-cc660edffc1f" providerId="AD" clId="Web-{9858427D-65E0-44B8-A001-91E0789128DB}" dt="2021-10-07T22:39:17.880" v="127" actId="1076"/>
          <ac:picMkLst>
            <pc:docMk/>
            <pc:sldMk cId="0" sldId="256"/>
            <ac:picMk id="10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144713" y="1143000"/>
            <a:ext cx="2568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77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77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77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77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77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9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9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9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9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39638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77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4713" y="1143000"/>
            <a:ext cx="2568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699981" y="13420216"/>
            <a:ext cx="30599776" cy="926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399961" y="24480363"/>
            <a:ext cx="25199816" cy="110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rgbClr val="888888"/>
              </a:buClr>
              <a:buSzPts val="15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rgbClr val="888888"/>
              </a:buClr>
              <a:buSzPts val="13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rgbClr val="888888"/>
              </a:buClr>
              <a:buSzPts val="113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rgbClr val="888888"/>
              </a:buClr>
              <a:buSzPts val="9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rgbClr val="888888"/>
              </a:buClr>
              <a:buSzPts val="9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rgbClr val="888888"/>
              </a:buClr>
              <a:buSzPts val="9449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rgbClr val="888888"/>
              </a:buClr>
              <a:buSzPts val="9449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rgbClr val="888888"/>
              </a:buClr>
              <a:buSzPts val="9449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rgbClr val="888888"/>
              </a:buClr>
              <a:buSzPts val="9449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800225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2299950" y="40043100"/>
            <a:ext cx="11399838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5800050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-1958029" y="23842922"/>
            <a:ext cx="49140724" cy="607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14407927" y="18067964"/>
            <a:ext cx="49140724" cy="176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00225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299950" y="40043100"/>
            <a:ext cx="11399838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5800050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843733" y="27760413"/>
            <a:ext cx="30599776" cy="858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903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843733" y="18310288"/>
            <a:ext cx="30599776" cy="945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rgbClr val="888888"/>
              </a:buClr>
              <a:buSzPts val="9449"/>
              <a:buNone/>
              <a:defRPr sz="9449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rgbClr val="888888"/>
              </a:buClr>
              <a:buSzPts val="8504"/>
              <a:buNone/>
              <a:defRPr sz="850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rgbClr val="888888"/>
              </a:buClr>
              <a:buSzPts val="7559"/>
              <a:buNone/>
              <a:defRPr sz="755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323"/>
              </a:spcBef>
              <a:spcAft>
                <a:spcPts val="0"/>
              </a:spcAft>
              <a:buClr>
                <a:srgbClr val="888888"/>
              </a:buClr>
              <a:buSzPts val="6614"/>
              <a:buNone/>
              <a:defRPr sz="661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323"/>
              </a:spcBef>
              <a:spcAft>
                <a:spcPts val="0"/>
              </a:spcAft>
              <a:buClr>
                <a:srgbClr val="888888"/>
              </a:buClr>
              <a:buSzPts val="6614"/>
              <a:buNone/>
              <a:defRPr sz="661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323"/>
              </a:spcBef>
              <a:spcAft>
                <a:spcPts val="0"/>
              </a:spcAft>
              <a:buClr>
                <a:srgbClr val="888888"/>
              </a:buClr>
              <a:buSzPts val="6614"/>
              <a:buNone/>
              <a:defRPr sz="661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323"/>
              </a:spcBef>
              <a:spcAft>
                <a:spcPts val="0"/>
              </a:spcAft>
              <a:buClr>
                <a:srgbClr val="888888"/>
              </a:buClr>
              <a:buSzPts val="6614"/>
              <a:buNone/>
              <a:defRPr sz="661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323"/>
              </a:spcBef>
              <a:spcAft>
                <a:spcPts val="0"/>
              </a:spcAft>
              <a:buClr>
                <a:srgbClr val="888888"/>
              </a:buClr>
              <a:buSzPts val="6614"/>
              <a:buNone/>
              <a:defRPr sz="661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323"/>
              </a:spcBef>
              <a:spcAft>
                <a:spcPts val="0"/>
              </a:spcAft>
              <a:buClr>
                <a:srgbClr val="888888"/>
              </a:buClr>
              <a:buSzPts val="6614"/>
              <a:buNone/>
              <a:defRPr sz="661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800225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2299950" y="40043100"/>
            <a:ext cx="11399838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25800050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00225" y="1731963"/>
            <a:ext cx="32399288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50003" y="13440209"/>
            <a:ext cx="11849914" cy="3801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1068895" algn="l">
              <a:lnSpc>
                <a:spcPct val="100000"/>
              </a:lnSpc>
              <a:spcBef>
                <a:spcPts val="2647"/>
              </a:spcBef>
              <a:spcAft>
                <a:spcPts val="0"/>
              </a:spcAft>
              <a:buClr>
                <a:schemeClr val="dk1"/>
              </a:buClr>
              <a:buSzPts val="13233"/>
              <a:buChar char="•"/>
              <a:defRPr sz="13233"/>
            </a:lvl1pPr>
            <a:lvl2pPr marL="914400" lvl="1" indent="-948626" algn="l">
              <a:lnSpc>
                <a:spcPct val="100000"/>
              </a:lnSpc>
              <a:spcBef>
                <a:spcPts val="2268"/>
              </a:spcBef>
              <a:spcAft>
                <a:spcPts val="0"/>
              </a:spcAft>
              <a:buClr>
                <a:schemeClr val="dk1"/>
              </a:buClr>
              <a:buSzPts val="11339"/>
              <a:buChar char="–"/>
              <a:defRPr sz="11339"/>
            </a:lvl2pPr>
            <a:lvl3pPr marL="1371600" lvl="2" indent="-828611" algn="l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Char char="•"/>
              <a:defRPr sz="9449"/>
            </a:lvl3pPr>
            <a:lvl4pPr marL="1828800" lvl="3" indent="-768604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chemeClr val="dk1"/>
              </a:buClr>
              <a:buSzPts val="8504"/>
              <a:buChar char="–"/>
              <a:defRPr sz="8504"/>
            </a:lvl4pPr>
            <a:lvl5pPr marL="2286000" lvl="4" indent="-768604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chemeClr val="dk1"/>
              </a:buClr>
              <a:buSzPts val="8504"/>
              <a:buChar char="»"/>
              <a:defRPr sz="8504"/>
            </a:lvl5pPr>
            <a:lvl6pPr marL="2743200" lvl="5" indent="-768604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6pPr>
            <a:lvl7pPr marL="3200400" lvl="6" indent="-768604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7pPr>
            <a:lvl8pPr marL="3657600" lvl="7" indent="-768604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8pPr>
            <a:lvl9pPr marL="4114800" lvl="8" indent="-768603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3799902" y="13440209"/>
            <a:ext cx="11849914" cy="3801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1068895" algn="l">
              <a:lnSpc>
                <a:spcPct val="100000"/>
              </a:lnSpc>
              <a:spcBef>
                <a:spcPts val="2647"/>
              </a:spcBef>
              <a:spcAft>
                <a:spcPts val="0"/>
              </a:spcAft>
              <a:buClr>
                <a:schemeClr val="dk1"/>
              </a:buClr>
              <a:buSzPts val="13233"/>
              <a:buChar char="•"/>
              <a:defRPr sz="13233"/>
            </a:lvl1pPr>
            <a:lvl2pPr marL="914400" lvl="1" indent="-948626" algn="l">
              <a:lnSpc>
                <a:spcPct val="100000"/>
              </a:lnSpc>
              <a:spcBef>
                <a:spcPts val="2268"/>
              </a:spcBef>
              <a:spcAft>
                <a:spcPts val="0"/>
              </a:spcAft>
              <a:buClr>
                <a:schemeClr val="dk1"/>
              </a:buClr>
              <a:buSzPts val="11339"/>
              <a:buChar char="–"/>
              <a:defRPr sz="11339"/>
            </a:lvl2pPr>
            <a:lvl3pPr marL="1371600" lvl="2" indent="-828611" algn="l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Char char="•"/>
              <a:defRPr sz="9449"/>
            </a:lvl3pPr>
            <a:lvl4pPr marL="1828800" lvl="3" indent="-768604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chemeClr val="dk1"/>
              </a:buClr>
              <a:buSzPts val="8504"/>
              <a:buChar char="–"/>
              <a:defRPr sz="8504"/>
            </a:lvl4pPr>
            <a:lvl5pPr marL="2286000" lvl="4" indent="-768604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chemeClr val="dk1"/>
              </a:buClr>
              <a:buSzPts val="8504"/>
              <a:buChar char="»"/>
              <a:defRPr sz="8504"/>
            </a:lvl5pPr>
            <a:lvl6pPr marL="2743200" lvl="5" indent="-768604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6pPr>
            <a:lvl7pPr marL="3200400" lvl="6" indent="-768604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7pPr>
            <a:lvl8pPr marL="3657600" lvl="7" indent="-768604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8pPr>
            <a:lvl9pPr marL="4114800" lvl="8" indent="-768603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800225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2299950" y="40043100"/>
            <a:ext cx="11399838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25800050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799987" y="1730029"/>
            <a:ext cx="32399763" cy="720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800000" y="9670145"/>
            <a:ext cx="15906136" cy="403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268"/>
              </a:spcBef>
              <a:spcAft>
                <a:spcPts val="0"/>
              </a:spcAft>
              <a:buClr>
                <a:schemeClr val="dk1"/>
              </a:buClr>
              <a:buSzPts val="11339"/>
              <a:buNone/>
              <a:defRPr sz="11339" b="1"/>
            </a:lvl1pPr>
            <a:lvl2pPr marL="914400" lvl="1" indent="-228600" algn="l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None/>
              <a:defRPr sz="9449" b="1"/>
            </a:lvl2pPr>
            <a:lvl3pPr marL="1371600" lvl="2" indent="-228600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3pPr>
            <a:lvl4pPr marL="1828800" lvl="3" indent="-228600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4pPr>
            <a:lvl5pPr marL="2286000" lvl="4" indent="-228600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5pPr>
            <a:lvl6pPr marL="2743200" lvl="5" indent="-228600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6pPr>
            <a:lvl7pPr marL="3200400" lvl="6" indent="-228600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7pPr>
            <a:lvl8pPr marL="3657600" lvl="7" indent="-228600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8pPr>
            <a:lvl9pPr marL="4114800" lvl="8" indent="-228600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800000" y="13700202"/>
            <a:ext cx="15906136" cy="248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948626" algn="l">
              <a:lnSpc>
                <a:spcPct val="100000"/>
              </a:lnSpc>
              <a:spcBef>
                <a:spcPts val="2268"/>
              </a:spcBef>
              <a:spcAft>
                <a:spcPts val="0"/>
              </a:spcAft>
              <a:buClr>
                <a:schemeClr val="dk1"/>
              </a:buClr>
              <a:buSzPts val="11339"/>
              <a:buChar char="•"/>
              <a:defRPr sz="11339"/>
            </a:lvl1pPr>
            <a:lvl2pPr marL="914400" lvl="1" indent="-828611" algn="l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Char char="–"/>
              <a:defRPr sz="9449"/>
            </a:lvl2pPr>
            <a:lvl3pPr marL="1371600" lvl="2" indent="-768604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marL="1828800" lvl="3" indent="-708596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Char char="–"/>
              <a:defRPr sz="7558"/>
            </a:lvl4pPr>
            <a:lvl5pPr marL="2286000" lvl="4" indent="-708596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Char char="»"/>
              <a:defRPr sz="7558"/>
            </a:lvl5pPr>
            <a:lvl6pPr marL="2743200" lvl="5" indent="-708596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58"/>
            </a:lvl6pPr>
            <a:lvl7pPr marL="3200400" lvl="6" indent="-708596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58"/>
            </a:lvl7pPr>
            <a:lvl8pPr marL="3657600" lvl="7" indent="-708596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58"/>
            </a:lvl8pPr>
            <a:lvl9pPr marL="4114800" lvl="8" indent="-708596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58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8287381" y="9670145"/>
            <a:ext cx="15912383" cy="403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268"/>
              </a:spcBef>
              <a:spcAft>
                <a:spcPts val="0"/>
              </a:spcAft>
              <a:buClr>
                <a:schemeClr val="dk1"/>
              </a:buClr>
              <a:buSzPts val="11339"/>
              <a:buNone/>
              <a:defRPr sz="11339" b="1"/>
            </a:lvl1pPr>
            <a:lvl2pPr marL="914400" lvl="1" indent="-228600" algn="l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None/>
              <a:defRPr sz="9449" b="1"/>
            </a:lvl2pPr>
            <a:lvl3pPr marL="1371600" lvl="2" indent="-228600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3pPr>
            <a:lvl4pPr marL="1828800" lvl="3" indent="-228600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4pPr>
            <a:lvl5pPr marL="2286000" lvl="4" indent="-228600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5pPr>
            <a:lvl6pPr marL="2743200" lvl="5" indent="-228600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6pPr>
            <a:lvl7pPr marL="3200400" lvl="6" indent="-228600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7pPr>
            <a:lvl8pPr marL="3657600" lvl="7" indent="-228600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8pPr>
            <a:lvl9pPr marL="4114800" lvl="8" indent="-228600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8287381" y="13700202"/>
            <a:ext cx="15912383" cy="248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948626" algn="l">
              <a:lnSpc>
                <a:spcPct val="100000"/>
              </a:lnSpc>
              <a:spcBef>
                <a:spcPts val="2268"/>
              </a:spcBef>
              <a:spcAft>
                <a:spcPts val="0"/>
              </a:spcAft>
              <a:buClr>
                <a:schemeClr val="dk1"/>
              </a:buClr>
              <a:buSzPts val="11339"/>
              <a:buChar char="•"/>
              <a:defRPr sz="11339"/>
            </a:lvl1pPr>
            <a:lvl2pPr marL="914400" lvl="1" indent="-828611" algn="l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Char char="–"/>
              <a:defRPr sz="9449"/>
            </a:lvl2pPr>
            <a:lvl3pPr marL="1371600" lvl="2" indent="-768604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marL="1828800" lvl="3" indent="-708596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Char char="–"/>
              <a:defRPr sz="7558"/>
            </a:lvl4pPr>
            <a:lvl5pPr marL="2286000" lvl="4" indent="-708596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Char char="»"/>
              <a:defRPr sz="7558"/>
            </a:lvl5pPr>
            <a:lvl6pPr marL="2743200" lvl="5" indent="-708596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58"/>
            </a:lvl6pPr>
            <a:lvl7pPr marL="3200400" lvl="6" indent="-708596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58"/>
            </a:lvl7pPr>
            <a:lvl8pPr marL="3657600" lvl="7" indent="-708596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58"/>
            </a:lvl8pPr>
            <a:lvl9pPr marL="4114800" lvl="8" indent="-708596" algn="l">
              <a:lnSpc>
                <a:spcPct val="100000"/>
              </a:lnSpc>
              <a:spcBef>
                <a:spcPts val="1512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58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800225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2299950" y="40043100"/>
            <a:ext cx="11399838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5800050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800225" y="1731963"/>
            <a:ext cx="32399288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800225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2299950" y="40043100"/>
            <a:ext cx="11399838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5800050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00225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299950" y="40043100"/>
            <a:ext cx="11399838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5800050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00000" y="1720027"/>
            <a:ext cx="11843667" cy="732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449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074908" y="1720039"/>
            <a:ext cx="20124856" cy="3687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1188593" algn="l">
              <a:lnSpc>
                <a:spcPct val="100000"/>
              </a:lnSpc>
              <a:spcBef>
                <a:spcPts val="3024"/>
              </a:spcBef>
              <a:spcAft>
                <a:spcPts val="0"/>
              </a:spcAft>
              <a:buClr>
                <a:schemeClr val="dk1"/>
              </a:buClr>
              <a:buSzPts val="15118"/>
              <a:buChar char="•"/>
              <a:defRPr sz="15117"/>
            </a:lvl1pPr>
            <a:lvl2pPr marL="914400" lvl="1" indent="-1068895" algn="l">
              <a:lnSpc>
                <a:spcPct val="100000"/>
              </a:lnSpc>
              <a:spcBef>
                <a:spcPts val="2647"/>
              </a:spcBef>
              <a:spcAft>
                <a:spcPts val="0"/>
              </a:spcAft>
              <a:buClr>
                <a:schemeClr val="dk1"/>
              </a:buClr>
              <a:buSzPts val="13233"/>
              <a:buChar char="–"/>
              <a:defRPr sz="13233"/>
            </a:lvl2pPr>
            <a:lvl3pPr marL="1371600" lvl="2" indent="-948626" algn="l">
              <a:lnSpc>
                <a:spcPct val="100000"/>
              </a:lnSpc>
              <a:spcBef>
                <a:spcPts val="2268"/>
              </a:spcBef>
              <a:spcAft>
                <a:spcPts val="0"/>
              </a:spcAft>
              <a:buClr>
                <a:schemeClr val="dk1"/>
              </a:buClr>
              <a:buSzPts val="11339"/>
              <a:buChar char="•"/>
              <a:defRPr sz="11339"/>
            </a:lvl3pPr>
            <a:lvl4pPr marL="1828800" lvl="3" indent="-828611" algn="l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Char char="–"/>
              <a:defRPr sz="9449"/>
            </a:lvl4pPr>
            <a:lvl5pPr marL="2286000" lvl="4" indent="-828611" algn="l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Char char="»"/>
              <a:defRPr sz="9449"/>
            </a:lvl5pPr>
            <a:lvl6pPr marL="2743200" lvl="5" indent="-828611" algn="l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Char char="•"/>
              <a:defRPr sz="9449"/>
            </a:lvl6pPr>
            <a:lvl7pPr marL="3200400" lvl="6" indent="-828611" algn="l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Char char="•"/>
              <a:defRPr sz="9449"/>
            </a:lvl7pPr>
            <a:lvl8pPr marL="3657600" lvl="7" indent="-828611" algn="l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Char char="•"/>
              <a:defRPr sz="9449"/>
            </a:lvl8pPr>
            <a:lvl9pPr marL="4114800" lvl="8" indent="-828611" algn="l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Char char="•"/>
              <a:defRPr sz="9449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00000" y="9040147"/>
            <a:ext cx="11843667" cy="2955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323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/>
            </a:lvl1pPr>
            <a:lvl2pPr marL="914400" lvl="1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2pPr>
            <a:lvl3pPr marL="1371600" lvl="2" indent="-228600" algn="l">
              <a:lnSpc>
                <a:spcPct val="10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4pPr>
            <a:lvl5pPr marL="2286000" lvl="4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5pPr>
            <a:lvl6pPr marL="2743200" lvl="5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6pPr>
            <a:lvl7pPr marL="3200400" lvl="6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7pPr>
            <a:lvl8pPr marL="3657600" lvl="7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8pPr>
            <a:lvl9pPr marL="4114800" lvl="8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00225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299950" y="40043100"/>
            <a:ext cx="11399838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5800050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056201" y="30240459"/>
            <a:ext cx="21599844" cy="35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449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056201" y="3860055"/>
            <a:ext cx="21599844" cy="2592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3024"/>
              </a:spcBef>
              <a:spcAft>
                <a:spcPts val="0"/>
              </a:spcAft>
              <a:buClr>
                <a:schemeClr val="dk1"/>
              </a:buClr>
              <a:buSzPts val="15118"/>
              <a:buFont typeface="Arial"/>
              <a:buNone/>
              <a:defRPr sz="151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2647"/>
              </a:spcBef>
              <a:spcAft>
                <a:spcPts val="0"/>
              </a:spcAft>
              <a:buClr>
                <a:schemeClr val="dk1"/>
              </a:buClr>
              <a:buSzPts val="13233"/>
              <a:buFont typeface="Arial"/>
              <a:buNone/>
              <a:defRPr sz="132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2268"/>
              </a:spcBef>
              <a:spcAft>
                <a:spcPts val="0"/>
              </a:spcAft>
              <a:buClr>
                <a:schemeClr val="dk1"/>
              </a:buClr>
              <a:buSzPts val="11339"/>
              <a:buFont typeface="Arial"/>
              <a:buNone/>
              <a:defRPr sz="11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Font typeface="Arial"/>
              <a:buNone/>
              <a:defRPr sz="94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Font typeface="Arial"/>
              <a:buNone/>
              <a:defRPr sz="94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Font typeface="Arial"/>
              <a:buNone/>
              <a:defRPr sz="94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Font typeface="Arial"/>
              <a:buNone/>
              <a:defRPr sz="94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Font typeface="Arial"/>
              <a:buNone/>
              <a:defRPr sz="94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Font typeface="Arial"/>
              <a:buNone/>
              <a:defRPr sz="94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056201" y="33810506"/>
            <a:ext cx="21599844" cy="507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323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/>
            </a:lvl1pPr>
            <a:lvl2pPr marL="914400" lvl="1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2pPr>
            <a:lvl3pPr marL="1371600" lvl="2" indent="-228600" algn="l">
              <a:lnSpc>
                <a:spcPct val="100000"/>
              </a:lnSpc>
              <a:spcBef>
                <a:spcPts val="945"/>
              </a:spcBef>
              <a:spcAft>
                <a:spcPts val="0"/>
              </a:spcAft>
              <a:buClr>
                <a:schemeClr val="dk1"/>
              </a:buClr>
              <a:buSzPts val="4725"/>
              <a:buNone/>
              <a:defRPr sz="4725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4pPr>
            <a:lvl5pPr marL="2286000" lvl="4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5pPr>
            <a:lvl6pPr marL="2743200" lvl="5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6pPr>
            <a:lvl7pPr marL="3200400" lvl="6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7pPr>
            <a:lvl8pPr marL="3657600" lvl="7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8pPr>
            <a:lvl9pPr marL="4114800" lvl="8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00225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299950" y="40043100"/>
            <a:ext cx="11399838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5800050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00225" y="1731963"/>
            <a:ext cx="32399288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746500" y="8134350"/>
            <a:ext cx="28506738" cy="3239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00225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299950" y="40043100"/>
            <a:ext cx="11399838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5800050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00225" y="1731963"/>
            <a:ext cx="32399288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00225" y="10080625"/>
            <a:ext cx="32399288" cy="2850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11874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6680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46150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8611" algn="l" rtl="0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Font typeface="Arial"/>
              <a:buChar char="•"/>
              <a:defRPr sz="94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8611" algn="l" rtl="0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Font typeface="Arial"/>
              <a:buChar char="•"/>
              <a:defRPr sz="94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8611" algn="l" rtl="0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Font typeface="Arial"/>
              <a:buChar char="•"/>
              <a:defRPr sz="94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8611" algn="l" rtl="0">
              <a:lnSpc>
                <a:spcPct val="100000"/>
              </a:lnSpc>
              <a:spcBef>
                <a:spcPts val="1890"/>
              </a:spcBef>
              <a:spcAft>
                <a:spcPts val="0"/>
              </a:spcAft>
              <a:buClr>
                <a:schemeClr val="dk1"/>
              </a:buClr>
              <a:buSzPts val="9449"/>
              <a:buFont typeface="Arial"/>
              <a:buChar char="•"/>
              <a:defRPr sz="94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00225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299950" y="40043100"/>
            <a:ext cx="11399838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5800050" y="40043100"/>
            <a:ext cx="8399463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08028" y="1118045"/>
            <a:ext cx="20502563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2600"/>
            </a:pPr>
            <a:r>
              <a:rPr lang="pt-BR" sz="12600" b="1" dirty="0" err="1" smtClean="0">
                <a:solidFill>
                  <a:srgbClr val="C00000"/>
                </a:solidFill>
                <a:latin typeface="Calibri"/>
                <a:cs typeface="Calibri"/>
              </a:rPr>
              <a:t>StartCode</a:t>
            </a:r>
            <a:endParaRPr lang="pt-BR"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1821943" y="2681405"/>
            <a:ext cx="15253504" cy="283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 b="0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pt-BR" sz="66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Autores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/>
            <a:r>
              <a:rPr lang="pt-BR" sz="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 </a:t>
            </a:r>
            <a:r>
              <a:rPr lang="pt-BR" sz="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Philipe</a:t>
            </a:r>
            <a:r>
              <a:rPr lang="pt-BR" sz="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Lima Magalhães, Guilherme Marques Ferreira, João Pedro Carvalho dos Santos, </a:t>
            </a:r>
            <a:r>
              <a:rPr lang="pt-BR" sz="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Kauê</a:t>
            </a:r>
            <a:r>
              <a:rPr lang="pt-BR" sz="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Santos Francisco e Thiago Martins Carvalho.</a:t>
            </a:r>
            <a:endParaRPr lang="pt-BR" sz="5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6600"/>
            </a:pPr>
            <a:r>
              <a:rPr lang="pt-BR" sz="6600" b="1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Orientadora</a:t>
            </a:r>
            <a:endParaRPr lang="pt-BR" sz="5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Arial"/>
              <a:buNone/>
            </a:pPr>
            <a:r>
              <a:rPr lang="pt-BR" sz="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Prof.ª </a:t>
            </a:r>
            <a:r>
              <a:rPr lang="pt-BR" sz="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Msc</a:t>
            </a:r>
            <a:r>
              <a:rPr lang="pt-BR" sz="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5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5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Patrícia Moreno Simões Viana.</a:t>
            </a:r>
            <a:endParaRPr sz="5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pt-BR" sz="6600" b="1" i="0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buSzPts val="5000"/>
            </a:pPr>
            <a:r>
              <a:rPr lang="pt-BR" sz="5000" dirty="0">
                <a:ea typeface="Calibri"/>
                <a:sym typeface="Calibri"/>
              </a:rPr>
              <a:t>O</a:t>
            </a:r>
            <a:r>
              <a:rPr lang="pt-BR" sz="5000" dirty="0" smtClean="0">
                <a:ea typeface="Calibri"/>
                <a:sym typeface="Calibri"/>
              </a:rPr>
              <a:t> </a:t>
            </a:r>
            <a:r>
              <a:rPr lang="pt-BR" sz="5000" dirty="0">
                <a:ea typeface="Calibri"/>
                <a:sym typeface="Calibri"/>
              </a:rPr>
              <a:t>objetivo do presente estudo é desenvolver uma aplicação </a:t>
            </a:r>
            <a:r>
              <a:rPr lang="pt-BR" sz="5000" dirty="0" err="1">
                <a:ea typeface="Calibri"/>
                <a:sym typeface="Calibri"/>
              </a:rPr>
              <a:t>multiplataforma</a:t>
            </a:r>
            <a:r>
              <a:rPr lang="pt-BR" sz="5000" dirty="0">
                <a:ea typeface="Calibri"/>
                <a:sym typeface="Calibri"/>
              </a:rPr>
              <a:t> com suporte tanto para web quanto para mobile, voltado para área da educação com foco no ensino da lógica de programação para o público geral interessado em aprender os conceitos inerentes a esse tema. Trata-se de um sistema que faz uso da </a:t>
            </a:r>
            <a:r>
              <a:rPr lang="pt-BR" sz="5000" dirty="0" err="1">
                <a:ea typeface="Calibri"/>
                <a:sym typeface="Calibri"/>
              </a:rPr>
              <a:t>gamificação</a:t>
            </a:r>
            <a:r>
              <a:rPr lang="pt-BR" sz="5000" dirty="0">
                <a:ea typeface="Calibri"/>
                <a:sym typeface="Calibri"/>
              </a:rPr>
              <a:t>, pois utiliza-se elementos relacionados a jogos em seu desenvolvimento. Essa abordagem tem como o </a:t>
            </a:r>
            <a:r>
              <a:rPr lang="pt-BR" sz="5000" dirty="0" smtClean="0">
                <a:ea typeface="Calibri"/>
                <a:sym typeface="Calibri"/>
              </a:rPr>
              <a:t>finalidade </a:t>
            </a:r>
            <a:r>
              <a:rPr lang="pt-BR" sz="5000" dirty="0">
                <a:ea typeface="Calibri"/>
                <a:sym typeface="Calibri"/>
              </a:rPr>
              <a:t>proporcionar maior engajamento e motivação por parte dos usuários do sistema, propiciando, assim, um ambiente de aprendizagem mais eficiente, pois com o uso dessa estratégia, torna-se possível o ensino de algoritmos de uma forma mais descomplicada e atrativa.</a:t>
            </a:r>
            <a:endParaRPr sz="5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pt-BR" sz="6600" b="1" i="0" u="none" strike="noStrike" cap="none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Metodologias</a:t>
            </a:r>
            <a:endParaRPr sz="66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indent="-685800" algn="just">
              <a:buSzPts val="5000"/>
              <a:buFont typeface="Wingdings" panose="05000000000000000000" pitchFamily="2" charset="2"/>
              <a:buChar char="ü"/>
            </a:pPr>
            <a:r>
              <a:rPr lang="pt-BR" sz="5000" dirty="0">
                <a:latin typeface="Calibri"/>
                <a:ea typeface="Calibri"/>
                <a:cs typeface="Calibri"/>
              </a:rPr>
              <a:t> </a:t>
            </a:r>
            <a:r>
              <a:rPr lang="pt-BR" sz="5000" dirty="0" err="1">
                <a:latin typeface="Calibri"/>
                <a:ea typeface="Calibri"/>
                <a:cs typeface="Calibri"/>
              </a:rPr>
              <a:t>ReactJS</a:t>
            </a:r>
            <a:r>
              <a:rPr lang="pt-BR" sz="5000" dirty="0" smtClean="0">
                <a:latin typeface="Calibri"/>
                <a:ea typeface="Calibri"/>
                <a:cs typeface="Calibri"/>
              </a:rPr>
              <a:t>;</a:t>
            </a:r>
          </a:p>
          <a:p>
            <a:pPr marL="685800" indent="-685800" algn="just">
              <a:buSzPts val="5000"/>
              <a:buFont typeface="Wingdings" panose="05000000000000000000" pitchFamily="2" charset="2"/>
              <a:buChar char="ü"/>
            </a:pPr>
            <a:r>
              <a:rPr lang="pt-BR" sz="5000" dirty="0">
                <a:latin typeface="Calibri"/>
                <a:ea typeface="Calibri"/>
                <a:cs typeface="Calibri"/>
              </a:rPr>
              <a:t>	</a:t>
            </a:r>
            <a:r>
              <a:rPr lang="pt-BR" sz="5000" dirty="0" err="1">
                <a:latin typeface="Calibri"/>
                <a:ea typeface="Calibri"/>
                <a:cs typeface="Calibri"/>
              </a:rPr>
              <a:t>ReactNative</a:t>
            </a:r>
            <a:r>
              <a:rPr lang="pt-BR" sz="5000" dirty="0" smtClean="0">
                <a:latin typeface="Calibri"/>
                <a:ea typeface="Calibri"/>
                <a:cs typeface="Calibri"/>
              </a:rPr>
              <a:t>;</a:t>
            </a:r>
          </a:p>
          <a:p>
            <a:pPr marL="685800" indent="-685800" algn="just">
              <a:buSzPts val="5000"/>
              <a:buFont typeface="Wingdings" panose="05000000000000000000" pitchFamily="2" charset="2"/>
              <a:buChar char="ü"/>
            </a:pPr>
            <a:r>
              <a:rPr lang="pt-BR" sz="5000" dirty="0">
                <a:latin typeface="Calibri"/>
                <a:ea typeface="Calibri"/>
                <a:cs typeface="Calibri"/>
              </a:rPr>
              <a:t>	Prisma</a:t>
            </a:r>
            <a:r>
              <a:rPr lang="pt-BR" sz="5000" dirty="0" smtClean="0">
                <a:latin typeface="Calibri"/>
                <a:ea typeface="Calibri"/>
                <a:cs typeface="Calibri"/>
              </a:rPr>
              <a:t>;</a:t>
            </a:r>
          </a:p>
          <a:p>
            <a:pPr marL="685800" indent="-685800" algn="just">
              <a:buSzPts val="5000"/>
              <a:buFont typeface="Wingdings" panose="05000000000000000000" pitchFamily="2" charset="2"/>
              <a:buChar char="ü"/>
            </a:pPr>
            <a:r>
              <a:rPr lang="pt-BR" sz="5000" dirty="0">
                <a:latin typeface="Calibri"/>
                <a:ea typeface="Calibri"/>
                <a:cs typeface="Calibri"/>
              </a:rPr>
              <a:t>	</a:t>
            </a:r>
            <a:r>
              <a:rPr lang="pt-BR" sz="5000" dirty="0" err="1">
                <a:latin typeface="Calibri"/>
                <a:ea typeface="Calibri"/>
                <a:cs typeface="Calibri"/>
              </a:rPr>
              <a:t>PostgreSQL</a:t>
            </a:r>
            <a:r>
              <a:rPr lang="pt-BR" sz="5000" dirty="0" smtClean="0">
                <a:latin typeface="Calibri"/>
                <a:ea typeface="Calibri"/>
                <a:cs typeface="Calibri"/>
              </a:rPr>
              <a:t>;</a:t>
            </a:r>
          </a:p>
          <a:p>
            <a:pPr marL="685800" indent="-685800" algn="just">
              <a:buSzPts val="5000"/>
              <a:buFont typeface="Wingdings" panose="05000000000000000000" pitchFamily="2" charset="2"/>
              <a:buChar char="ü"/>
            </a:pPr>
            <a:r>
              <a:rPr lang="pt-BR" sz="5000" dirty="0">
                <a:latin typeface="Calibri"/>
                <a:ea typeface="Calibri"/>
                <a:cs typeface="Calibri"/>
              </a:rPr>
              <a:t>	GIT/GITHUB</a:t>
            </a:r>
            <a:r>
              <a:rPr lang="pt-BR" sz="5000" dirty="0" smtClean="0">
                <a:latin typeface="Calibri"/>
                <a:ea typeface="Calibri"/>
                <a:cs typeface="Calibri"/>
              </a:rPr>
              <a:t>;</a:t>
            </a:r>
          </a:p>
          <a:p>
            <a:pPr marL="685800" indent="-685800" algn="just">
              <a:buSzPts val="5000"/>
              <a:buFont typeface="Wingdings" panose="05000000000000000000" pitchFamily="2" charset="2"/>
              <a:buChar char="ü"/>
            </a:pPr>
            <a:r>
              <a:rPr lang="pt-BR" sz="5000" dirty="0">
                <a:latin typeface="Calibri"/>
                <a:ea typeface="Calibri"/>
                <a:cs typeface="Calibri"/>
              </a:rPr>
              <a:t>	</a:t>
            </a:r>
            <a:r>
              <a:rPr lang="pt-BR" sz="5000" dirty="0" err="1">
                <a:latin typeface="Calibri"/>
                <a:ea typeface="Calibri"/>
                <a:cs typeface="Calibri"/>
              </a:rPr>
              <a:t>Figma</a:t>
            </a:r>
            <a:r>
              <a:rPr lang="pt-BR" sz="5000" dirty="0" smtClean="0">
                <a:latin typeface="Calibri"/>
                <a:ea typeface="Calibri"/>
                <a:cs typeface="Calibri"/>
              </a:rPr>
              <a:t>;</a:t>
            </a:r>
          </a:p>
          <a:p>
            <a:pPr marL="685800" indent="-685800" algn="just">
              <a:buSzPts val="5000"/>
              <a:buFont typeface="Wingdings" panose="05000000000000000000" pitchFamily="2" charset="2"/>
              <a:buChar char="ü"/>
            </a:pPr>
            <a:r>
              <a:rPr lang="pt-BR" sz="5000" dirty="0" smtClean="0">
                <a:latin typeface="Calibri"/>
                <a:ea typeface="Calibri"/>
                <a:cs typeface="Calibri"/>
              </a:rPr>
              <a:t>	</a:t>
            </a:r>
            <a:r>
              <a:rPr lang="pt-BR" sz="5000" dirty="0" err="1" smtClean="0">
                <a:latin typeface="Calibri"/>
                <a:ea typeface="Calibri"/>
                <a:cs typeface="Calibri"/>
              </a:rPr>
              <a:t>JavaScript</a:t>
            </a:r>
            <a:r>
              <a:rPr lang="pt-BR" sz="5000" dirty="0" smtClean="0">
                <a:latin typeface="Calibri"/>
                <a:ea typeface="Calibri"/>
                <a:cs typeface="Calibri"/>
              </a:rPr>
              <a:t> / </a:t>
            </a:r>
            <a:r>
              <a:rPr lang="pt-BR" sz="5000" dirty="0" err="1" smtClean="0">
                <a:latin typeface="Calibri"/>
                <a:ea typeface="Calibri"/>
                <a:cs typeface="Calibri"/>
              </a:rPr>
              <a:t>TypeScript</a:t>
            </a:r>
            <a:r>
              <a:rPr lang="pt-BR" sz="5000" dirty="0" smtClean="0">
                <a:latin typeface="Calibri"/>
                <a:ea typeface="Calibri"/>
                <a:cs typeface="Calibri"/>
              </a:rPr>
              <a:t>;</a:t>
            </a:r>
            <a:endParaRPr lang="pt-BR" dirty="0">
              <a:ea typeface="Calibri"/>
            </a:endParaRPr>
          </a:p>
          <a:p>
            <a:pPr marL="685800" indent="-685800" algn="just">
              <a:buSzPts val="5000"/>
              <a:buFont typeface="Wingdings" panose="05000000000000000000" pitchFamily="2" charset="2"/>
              <a:buChar char="ü"/>
            </a:pPr>
            <a:r>
              <a:rPr lang="pt-BR" sz="5000" dirty="0" smtClean="0">
                <a:latin typeface="Calibri"/>
                <a:ea typeface="Calibri"/>
                <a:cs typeface="Calibri"/>
              </a:rPr>
              <a:t> </a:t>
            </a:r>
            <a:r>
              <a:rPr lang="pt-BR" sz="5000" dirty="0" err="1" smtClean="0">
                <a:latin typeface="Calibri"/>
                <a:ea typeface="Calibri"/>
                <a:cs typeface="Calibri"/>
              </a:rPr>
              <a:t>Tailwind</a:t>
            </a:r>
            <a:r>
              <a:rPr lang="pt-BR" sz="5000" dirty="0" smtClean="0">
                <a:latin typeface="Calibri"/>
                <a:ea typeface="Calibri"/>
                <a:cs typeface="Calibri"/>
              </a:rPr>
              <a:t> e</a:t>
            </a:r>
          </a:p>
          <a:p>
            <a:pPr marL="685800" indent="-685800" algn="just">
              <a:buSzPts val="5000"/>
              <a:buFont typeface="Wingdings" panose="05000000000000000000" pitchFamily="2" charset="2"/>
              <a:buChar char="ü"/>
            </a:pPr>
            <a:r>
              <a:rPr lang="pt-BR" sz="5000" dirty="0" smtClean="0">
                <a:latin typeface="Calibri"/>
                <a:ea typeface="Calibri"/>
                <a:cs typeface="Calibri"/>
              </a:rPr>
              <a:t>Visual Studio.</a:t>
            </a:r>
          </a:p>
        </p:txBody>
      </p:sp>
      <p:sp>
        <p:nvSpPr>
          <p:cNvPr id="90" name="Google Shape;90;p1"/>
          <p:cNvSpPr txBox="1"/>
          <p:nvPr/>
        </p:nvSpPr>
        <p:spPr>
          <a:xfrm>
            <a:off x="18000686" y="3859760"/>
            <a:ext cx="16630800" cy="2545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pt-BR" sz="66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sz="6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r>
              <a:rPr lang="pt-BR" sz="5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principais funcionalidades desenvolvidas para o </a:t>
            </a:r>
            <a:r>
              <a:rPr lang="pt-BR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</a:t>
            </a:r>
            <a:r>
              <a:rPr lang="pt-BR" sz="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StartCode</a:t>
            </a:r>
            <a:r>
              <a:rPr lang="pt-BR" sz="5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são: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lang="pt-BR"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lang="pt-BR"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lang="pt-BR"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lang="pt-BR"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5000"/>
            </a:pPr>
            <a:endParaRPr lang="pt-BR" sz="5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5000"/>
            </a:pPr>
            <a:endParaRPr lang="pt-BR"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5000"/>
            </a:pPr>
            <a:endParaRPr lang="pt-BR"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5000"/>
            </a:pPr>
            <a:r>
              <a:rPr lang="pt-BR" sz="5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 1: Telas </a:t>
            </a:r>
            <a:r>
              <a:rPr lang="pt-BR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pt-BR" sz="5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protótipo do </a:t>
            </a:r>
            <a:r>
              <a:rPr lang="pt-BR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SCDAS</a:t>
            </a:r>
            <a:r>
              <a:rPr lang="pt-BR" sz="5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5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Arial"/>
              <a:buNone/>
            </a:pPr>
            <a:endParaRPr lang="pt-BR" sz="5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algn="just">
              <a:buSzPts val="5000"/>
            </a:pPr>
            <a:endParaRPr lang="pt-BR" sz="50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6600"/>
            </a:pPr>
            <a:r>
              <a:rPr lang="pt-BR" sz="66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pt-BR" sz="66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>
              <a:ea typeface="Calibri"/>
              <a:sym typeface="Calibri"/>
            </a:endParaRPr>
          </a:p>
          <a:p>
            <a:pPr algn="just">
              <a:buSzPts val="6600"/>
            </a:pPr>
            <a:endParaRPr lang="pt-BR" sz="6600" b="1" dirty="0">
              <a:solidFill>
                <a:srgbClr val="C00000"/>
              </a:solidFill>
              <a:latin typeface="Calibri"/>
              <a:cs typeface="Calibri"/>
            </a:endParaRPr>
          </a:p>
          <a:p>
            <a:pPr>
              <a:buSzPts val="5000"/>
            </a:pPr>
            <a:r>
              <a:rPr lang="pt-BR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pt-BR" sz="5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5000" b="0" i="0" u="none" strike="noStrike" cap="none" dirty="0"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pt-BR" sz="5000" dirty="0"/>
              <a:t>aadas</a:t>
            </a:r>
            <a:r>
              <a:rPr lang="pt-BR" sz="5000" b="0" i="0" u="none" strike="noStrike" cap="none" dirty="0">
                <a:latin typeface="Arial"/>
                <a:ea typeface="Arial"/>
                <a:cs typeface="Arial"/>
                <a:sym typeface="Arial"/>
              </a:rPr>
              <a:t>.org</a:t>
            </a:r>
            <a:r>
              <a:rPr lang="pt-BR" sz="5000" dirty="0"/>
              <a:t>/&gt;.</a:t>
            </a:r>
            <a:r>
              <a:rPr lang="pt-BR" sz="5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Acesso em: </a:t>
            </a:r>
            <a:r>
              <a:rPr lang="pt-BR" sz="5000" dirty="0"/>
              <a:t>07</a:t>
            </a:r>
            <a:r>
              <a:rPr lang="pt-BR" sz="5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pt-BR" sz="5000" dirty="0"/>
              <a:t>o</a:t>
            </a:r>
            <a:r>
              <a:rPr lang="pt-BR" sz="5000" dirty="0" smtClean="0"/>
              <a:t>utubro </a:t>
            </a:r>
            <a:r>
              <a:rPr lang="pt-BR" sz="5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pt-BR" sz="5000" dirty="0" smtClean="0"/>
              <a:t>2022</a:t>
            </a:r>
            <a:r>
              <a:rPr lang="pt-BR" sz="5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lang="pt-BR" sz="5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182" y="38196859"/>
            <a:ext cx="35999737" cy="51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50829" y="663842"/>
            <a:ext cx="5068888" cy="41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6229350" y="40065325"/>
            <a:ext cx="11887200" cy="2678113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pt-BR" sz="5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pt-BR" sz="5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ª</a:t>
            </a:r>
            <a:r>
              <a:rPr lang="pt-BR" sz="56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5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FEIRA DE CIÊNCIAS, TECNOLOGIA E </a:t>
            </a:r>
            <a:endParaRPr sz="56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pt-BR" sz="5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CULTURA </a:t>
            </a:r>
            <a:r>
              <a:rPr lang="pt-BR" sz="5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│</a:t>
            </a:r>
            <a:r>
              <a:rPr lang="pt-BR" sz="5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5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lang="pt-BR" sz="5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ETEC </a:t>
            </a:r>
            <a:r>
              <a:rPr lang="pt-BR" sz="5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PROF.ª</a:t>
            </a:r>
            <a:r>
              <a:rPr lang="pt-BR" sz="5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ILZA NASCIMENTO PINTUS </a:t>
            </a:r>
            <a:endParaRPr sz="5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" name="Agrupar 20"/>
          <p:cNvGrpSpPr/>
          <p:nvPr/>
        </p:nvGrpSpPr>
        <p:grpSpPr>
          <a:xfrm>
            <a:off x="9448695" y="23267661"/>
            <a:ext cx="7204250" cy="10575621"/>
            <a:chOff x="9327932" y="24226654"/>
            <a:chExt cx="7204250" cy="10575621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2874" y="27932205"/>
              <a:ext cx="2530138" cy="1846429"/>
            </a:xfrm>
            <a:prstGeom prst="rect">
              <a:avLst/>
            </a:prstGeom>
          </p:spPr>
        </p:pic>
        <p:pic>
          <p:nvPicPr>
            <p:cNvPr id="96" name="Google Shape;96;p1" descr="A close up of a sign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352266" y="24226654"/>
              <a:ext cx="2731377" cy="1550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676686" y="24367721"/>
              <a:ext cx="1982289" cy="16303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05062" y="28105264"/>
              <a:ext cx="1982289" cy="14774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" descr="Logo, icon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676683" y="30206832"/>
              <a:ext cx="1982289" cy="1325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062" y="26429464"/>
              <a:ext cx="1982289" cy="1216683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4423" y="25959953"/>
              <a:ext cx="2731377" cy="1959027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4423" y="29750631"/>
              <a:ext cx="2530138" cy="2327736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9588" y="32203330"/>
              <a:ext cx="1413236" cy="1194601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3844" y="32653483"/>
              <a:ext cx="3518338" cy="1488896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7932" y="33818998"/>
              <a:ext cx="2731377" cy="983277"/>
            </a:xfrm>
            <a:prstGeom prst="rect">
              <a:avLst/>
            </a:prstGeom>
          </p:spPr>
        </p:pic>
      </p:grpSp>
      <p:pic>
        <p:nvPicPr>
          <p:cNvPr id="22" name="Imagem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818" y="11519531"/>
            <a:ext cx="6026482" cy="11137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034CEC5F57BE047B01B7CDC9F1758FB" ma:contentTypeVersion="3" ma:contentTypeDescription="Crie um novo documento." ma:contentTypeScope="" ma:versionID="a4a18e0b3be7f882105082e2749ed208">
  <xsd:schema xmlns:xsd="http://www.w3.org/2001/XMLSchema" xmlns:xs="http://www.w3.org/2001/XMLSchema" xmlns:p="http://schemas.microsoft.com/office/2006/metadata/properties" xmlns:ns2="398fda42-0eee-4731-a0d9-8d5647f5d5ea" targetNamespace="http://schemas.microsoft.com/office/2006/metadata/properties" ma:root="true" ma:fieldsID="1f2118785bb99d097a87573d23503b9a" ns2:_="">
    <xsd:import namespace="398fda42-0eee-4731-a0d9-8d5647f5d5e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fda42-0eee-4731-a0d9-8d5647f5d5e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398fda42-0eee-4731-a0d9-8d5647f5d5e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9B7D98-7EB0-4974-A8F2-55E0AA9BFC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8fda42-0eee-4731-a0d9-8d5647f5d5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DFB4FF-5B8B-41B6-9689-42E02BFE52F3}">
  <ds:schemaRefs>
    <ds:schemaRef ds:uri="http://schemas.openxmlformats.org/package/2006/metadata/core-properties"/>
    <ds:schemaRef ds:uri="http://purl.org/dc/terms/"/>
    <ds:schemaRef ds:uri="http://purl.org/dc/elements/1.1/"/>
    <ds:schemaRef ds:uri="398fda42-0eee-4731-a0d9-8d5647f5d5ea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BB075CF-74A2-4B6B-97FB-E2E89684A1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169</Words>
  <Application>Microsoft Office PowerPoint</Application>
  <PresentationFormat>Personalizar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Cetec Capacitações</dc:creator>
  <cp:lastModifiedBy>LAB 01</cp:lastModifiedBy>
  <cp:revision>11</cp:revision>
  <dcterms:created xsi:type="dcterms:W3CDTF">2014-04-16T16:37:24Z</dcterms:created>
  <dcterms:modified xsi:type="dcterms:W3CDTF">2022-09-22T23:49:12Z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0x010100DDD37365462D7249988BC2BE34161430</vt:lpwstr>
  </property>
</Properties>
</file>