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379225-6FCC-4C9D-89E7-5C493A3EA174}" v="7" dt="2025-06-25T02:51:34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nodejs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John Philip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D6943-B01A-68ED-7789-E8A5F3D8F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4CA3-C7C4-F73B-B223-6E1601F3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ea typeface="+mj-lt"/>
                <a:cs typeface="+mj-lt"/>
              </a:rPr>
              <a:t>Create Components</a:t>
            </a:r>
            <a:endParaRPr lang="en-US" sz="3000" dirty="0">
              <a:solidFill>
                <a:srgbClr val="3333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7332-4EE0-1BB2-4542-B9FF7E60C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Create a folder components under the app components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Create home, 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aboutus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contactus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, login and register components inside the components folder.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Add the components in the app component.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Interpolation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Data Binding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	One Way Data Binding -&gt; Interpolation, Property Binding and Event Binding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		&lt;input type=“text” value=“{{variable}}” /&gt;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		&lt;input type=“text” [value]=‘title’ /&gt; &lt;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img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[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src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] = ‘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imagepath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’ 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		 &lt;button (click)=“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showWelcomeMessage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()”&gt;Welcome Message&lt;/button&gt;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	Two Way Data Binding -&gt; Using 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ngModel</a:t>
            </a:r>
            <a:endParaRPr lang="en-US" sz="2000" dirty="0">
              <a:solidFill>
                <a:srgbClr val="444444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		&lt;input type=“text” [(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ngModel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)]=“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welcomeMessage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” /&gt;</a:t>
            </a:r>
          </a:p>
        </p:txBody>
      </p:sp>
    </p:spTree>
    <p:extLst>
      <p:ext uri="{BB962C8B-B14F-4D97-AF65-F5344CB8AC3E}">
        <p14:creationId xmlns:p14="http://schemas.microsoft.com/office/powerpoint/2010/main" val="338234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E152-4A35-6C9A-94FB-F7CD144B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Introduction to Angular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CC36-23DD-A6F1-41B9-E557A7B3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444444"/>
              </a:solidFill>
              <a:latin typeface="Roboto"/>
              <a:ea typeface="Roboto"/>
              <a:cs typeface="Roboto"/>
            </a:endParaRPr>
          </a:p>
          <a:p>
            <a:r>
              <a:rPr lang="en-US" sz="2000" dirty="0">
                <a:solidFill>
                  <a:srgbClr val="444444"/>
                </a:solidFill>
                <a:latin typeface="Roboto"/>
                <a:ea typeface="Roboto"/>
                <a:cs typeface="Roboto"/>
              </a:rPr>
              <a:t>Angular is a platform and framework for building dynamic, single-page client applications.</a:t>
            </a:r>
          </a:p>
          <a:p>
            <a:r>
              <a:rPr lang="en-US" sz="2000" dirty="0">
                <a:solidFill>
                  <a:srgbClr val="444444"/>
                </a:solidFill>
                <a:latin typeface="Roboto"/>
                <a:ea typeface="Roboto"/>
                <a:cs typeface="Roboto"/>
              </a:rPr>
              <a:t>Created and maintained by Google.</a:t>
            </a: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Enables data binding, routing, and integration with APIs.</a:t>
            </a:r>
            <a:endParaRPr lang="en-US" sz="2000" dirty="0">
              <a:solidFill>
                <a:srgbClr val="444444"/>
              </a:solidFill>
              <a:latin typeface="Roboto"/>
              <a:ea typeface="Roboto"/>
              <a:cs typeface="Roboto"/>
            </a:endParaRPr>
          </a:p>
          <a:p>
            <a:endParaRPr lang="en-US" sz="2000" dirty="0">
              <a:solidFill>
                <a:srgbClr val="444444"/>
              </a:solidFill>
              <a:latin typeface="Aptos"/>
              <a:ea typeface="Roboto"/>
              <a:cs typeface="Roboto"/>
            </a:endParaRPr>
          </a:p>
          <a:p>
            <a:endParaRPr lang="en-US" sz="2000" dirty="0">
              <a:solidFill>
                <a:srgbClr val="444444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6810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E3535-017F-C327-DB52-7F1DBDDA5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38F8-C48C-68A5-6222-E2EC859E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ea typeface="+mj-lt"/>
                <a:cs typeface="+mj-lt"/>
              </a:rPr>
              <a:t>What is Angular?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4CEC-77A1-CDC9-CEAF-076DADBEF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rgbClr val="444444"/>
              </a:solidFill>
              <a:latin typeface="Roboto"/>
              <a:ea typeface="Roboto"/>
              <a:cs typeface="Roboto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A JavaScript Framework for building modern, reactive web applications.</a:t>
            </a: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Uses TypeScript as its primary language.</a:t>
            </a: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Part of the MEAN Stack (MongoDB, Express, Angular, Node.js).</a:t>
            </a:r>
            <a:endParaRPr lang="en-US" sz="2000" dirty="0">
              <a:solidFill>
                <a:srgbClr val="444444"/>
              </a:solidFill>
              <a:latin typeface="Aptos"/>
              <a:ea typeface="Roboto"/>
              <a:cs typeface="Roboto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Follows an MVC (Model–View–Controller)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3897-CD87-ACA5-E97D-7603D52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B916-270D-7818-AEDE-247F721EF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ea typeface="+mj-lt"/>
                <a:cs typeface="+mj-lt"/>
              </a:rPr>
              <a:t>Why Learn Angular?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E118-5DE0-A7FC-5397-7D102259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Supported by Google.</a:t>
            </a:r>
            <a:endParaRPr lang="en-US" sz="2000" dirty="0">
              <a:solidFill>
                <a:srgbClr val="444444"/>
              </a:solidFill>
              <a:latin typeface="Roboto"/>
              <a:ea typeface="Roboto"/>
              <a:cs typeface="Roboto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Strong community and documentation.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Enables creating large-scale and high-performance apps.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Provides code reusability with components.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Enables dependency injection for better structure.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5325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5B5D2-3CA6-E155-7144-135A6FAC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C515-608D-53B8-A909-65C7C770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ea typeface="+mj-lt"/>
                <a:cs typeface="+mj-lt"/>
              </a:rPr>
              <a:t>Angular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4A27-6F06-95D3-CDBE-FF4E029A8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Module: Group related components/services.</a:t>
            </a: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Component: Defines the view and behavior.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Template: HTML view bound to a component.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Service: Provides data and logic for components.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Routing: Enables navigation between pages.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514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2D98-F58B-6B28-97DD-42421CB88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D829-287E-7BFB-13FD-FC4F3299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ea typeface="+mj-lt"/>
                <a:cs typeface="+mj-lt"/>
              </a:rPr>
              <a:t>Installations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D902-2B4A-4693-D6DE-47C37E02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Download and Install Node.js  (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  <a:hlinkClick r:id="rId2"/>
              </a:rPr>
              <a:t>https://nodejs.org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Node.js installation will install 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npm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also.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Check the versions of node and 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npm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in the Command Prompt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node –v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npm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–v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Install Angular CLI (Command Line Interface used to create angular applications)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Open Command Prompt and run the following command to install Angular CLI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npm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install –g @angular/cli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To check the version (ng v)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Install VS Code editor (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  <a:hlinkClick r:id="rId3"/>
              </a:rPr>
              <a:t>https://code.visualstudio.com/download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444444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rgbClr val="444444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661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E7FB6-76B9-6327-540B-3F5156FA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8F5D-E005-BDB5-081F-1698FF9E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ea typeface="+mj-lt"/>
                <a:cs typeface="+mj-lt"/>
              </a:rPr>
              <a:t>Create New Angular App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D6B4-C254-2F67-2F78-1ABEAC812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Create a folder for your angular project (D:/John/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AngularProjects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Open VS Code editor from Command Prompt.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Open Terminal in VS Code editor and give the following command.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ng new Angular20Tutorial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N for zoneless, select CSS and N for SSR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It will install packages through 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npm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Explore the project folder structure and files</a:t>
            </a:r>
          </a:p>
          <a:p>
            <a:pPr marL="0" indent="0">
              <a:buNone/>
            </a:pPr>
            <a:endParaRPr lang="en-US" sz="2000" dirty="0">
              <a:solidFill>
                <a:srgbClr val="444444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416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3DD31-3E05-EBCC-C5E2-D265A9A7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0193-197A-3053-162F-96FA112A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ea typeface="+mj-lt"/>
                <a:cs typeface="+mj-lt"/>
              </a:rPr>
              <a:t>Folder and File Structure</a:t>
            </a:r>
            <a:endParaRPr lang="en-US" sz="3000" dirty="0">
              <a:solidFill>
                <a:srgbClr val="3333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F2A1-4FAE-829B-F565-70E9DEDE3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Package.json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 having dependencies. 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Npm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 load all the dependencies in the 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node_modulesfolder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angular.json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 is configuration file for the project.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tsconfig.json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 is the configuration file for the typescript language.</a:t>
            </a:r>
            <a:endParaRPr lang="en-US" sz="2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public folder will have the images, or other static files.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src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folder contains the source code files of your project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Index.html is the single page. Whole angular application will be loaded in the body tag of index.html.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main.ts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is the starting point of your application.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styles.css is the global 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css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for your application.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app folder contains the app component files.</a:t>
            </a:r>
          </a:p>
          <a:p>
            <a:pPr marL="0" indent="0">
              <a:buNone/>
            </a:pPr>
            <a:endParaRPr lang="en-US" sz="2000" dirty="0">
              <a:solidFill>
                <a:srgbClr val="444444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rgbClr val="444444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74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D47B3-7E8C-A012-5DA7-4AE62B17D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8A43-25B5-5A6F-3245-19C2F9CE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000" dirty="0">
                <a:solidFill>
                  <a:srgbClr val="333333"/>
                </a:solidFill>
                <a:ea typeface="+mj-lt"/>
                <a:cs typeface="+mj-lt"/>
              </a:rPr>
              <a:t>Run the application</a:t>
            </a:r>
            <a:endParaRPr lang="en-US" sz="3000" dirty="0">
              <a:solidFill>
                <a:srgbClr val="3333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6DE5-D60A-4FBB-7DF4-F4E2F1D69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In the Terminal window – cd Angular20Tutorial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ng serve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Open browser and localhost:4200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Modify app.html file and check the browser.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&lt;h1 class=“text-center”&gt;{{title}}&lt;/h1&gt;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Install Bootstrap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Open new Terminal Window and navigate to your project folder.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npm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install bootstrap –save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Open getbootstrap.com, copy the </a:t>
            </a:r>
            <a:r>
              <a:rPr lang="en-US" sz="2000" dirty="0" err="1">
                <a:solidFill>
                  <a:srgbClr val="444444"/>
                </a:solidFill>
                <a:ea typeface="+mn-lt"/>
                <a:cs typeface="+mn-lt"/>
              </a:rPr>
              <a:t>cdn</a:t>
            </a:r>
            <a:r>
              <a:rPr lang="en-US" sz="2000" dirty="0">
                <a:solidFill>
                  <a:srgbClr val="444444"/>
                </a:solidFill>
                <a:ea typeface="+mn-lt"/>
                <a:cs typeface="+mn-lt"/>
              </a:rPr>
              <a:t> and paste in index.html file</a:t>
            </a:r>
          </a:p>
          <a:p>
            <a:pPr marL="0" indent="0">
              <a:buNone/>
            </a:pPr>
            <a:endParaRPr lang="en-US" sz="2000" dirty="0">
              <a:solidFill>
                <a:srgbClr val="444444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99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638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Roboto</vt:lpstr>
      <vt:lpstr>office theme</vt:lpstr>
      <vt:lpstr>Angular 20</vt:lpstr>
      <vt:lpstr>Introduction to Angular</vt:lpstr>
      <vt:lpstr>What is Angular?</vt:lpstr>
      <vt:lpstr>Why Learn Angular?</vt:lpstr>
      <vt:lpstr>Angular Architecture</vt:lpstr>
      <vt:lpstr>Installations</vt:lpstr>
      <vt:lpstr>Create New Angular App</vt:lpstr>
      <vt:lpstr>Folder and File Structure</vt:lpstr>
      <vt:lpstr>Run the application</vt:lpstr>
      <vt:lpstr>Create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John Philip</cp:lastModifiedBy>
  <cp:revision>226</cp:revision>
  <dcterms:created xsi:type="dcterms:W3CDTF">2025-06-25T00:18:31Z</dcterms:created>
  <dcterms:modified xsi:type="dcterms:W3CDTF">2025-06-25T02:59:56Z</dcterms:modified>
</cp:coreProperties>
</file>