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4" r:id="rId7"/>
    <p:sldId id="260" r:id="rId8"/>
    <p:sldId id="261" r:id="rId9"/>
    <p:sldId id="262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sz="5400"/>
              <a:t>TOPOLOGICAL SORT</a:t>
            </a:r>
            <a:endParaRPr lang="en-US" alt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1264920"/>
            <a:ext cx="9304655" cy="5012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845" y="293370"/>
            <a:ext cx="7869555" cy="3559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2843530"/>
            <a:ext cx="7668260" cy="3858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048760"/>
            <a:ext cx="10515600" cy="1325563"/>
          </a:xfrm>
        </p:spPr>
        <p:txBody>
          <a:bodyPr/>
          <a:p>
            <a:r>
              <a:rPr lang="en-US" altLang="en-US"/>
              <a:t>Why like that?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8480"/>
            <a:ext cx="10515600" cy="957580"/>
          </a:xfrm>
        </p:spPr>
        <p:txBody>
          <a:bodyPr/>
          <a:p>
            <a:pPr marL="0" indent="0">
              <a:buNone/>
            </a:pPr>
            <a:r>
              <a:rPr lang="en-US" altLang="en-US"/>
              <a:t>An ordering of nodes based on which came before which in a </a:t>
            </a:r>
            <a:r>
              <a:rPr lang="en-US" altLang="en-US" b="1"/>
              <a:t>directed </a:t>
            </a:r>
            <a:r>
              <a:rPr lang="en-US" altLang="en-US"/>
              <a:t>graph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76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What is it?</a:t>
            </a:r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965200" y="4048760"/>
            <a:ext cx="10515600" cy="95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/>
              <a:t>0 2 3 1 5 4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838200" y="2766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Whats it look like?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4095115" y="5374640"/>
            <a:ext cx="1104265" cy="1136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3</a:t>
            </a:r>
            <a:endParaRPr lang="en-US" altLang="en-US" sz="3600"/>
          </a:p>
        </p:txBody>
      </p:sp>
      <p:sp>
        <p:nvSpPr>
          <p:cNvPr id="9" name="Oval 8"/>
          <p:cNvSpPr/>
          <p:nvPr/>
        </p:nvSpPr>
        <p:spPr>
          <a:xfrm>
            <a:off x="6814820" y="5374640"/>
            <a:ext cx="1104265" cy="1136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1</a:t>
            </a:r>
            <a:endParaRPr lang="en-US" altLang="en-US" sz="36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99380" y="5942965"/>
            <a:ext cx="1615440" cy="0"/>
          </a:xfrm>
          <a:prstGeom prst="straightConnector1">
            <a:avLst/>
          </a:prstGeom>
          <a:ln w="635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75410" y="5374640"/>
            <a:ext cx="1104265" cy="1136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2</a:t>
            </a:r>
            <a:endParaRPr lang="en-US" altLang="en-US" sz="36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79675" y="5942965"/>
            <a:ext cx="1615440" cy="0"/>
          </a:xfrm>
          <a:prstGeom prst="straightConnector1">
            <a:avLst/>
          </a:prstGeom>
          <a:ln w="635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8473440" y="5758815"/>
            <a:ext cx="2710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/>
              <a:t>= 2 3 1</a:t>
            </a:r>
            <a:endParaRPr lang="en-US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PROBLEM 1: DIRECTED AND ACYCLIC</a:t>
            </a:r>
            <a:endParaRPr lang="en-US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960" y="1859280"/>
            <a:ext cx="8714740" cy="4462145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3392805" y="1691005"/>
            <a:ext cx="5405755" cy="4561205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-259715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PROBLEM 2: ABOUT ORDER, NOT DEPTH</a:t>
            </a:r>
            <a:endParaRPr lang="en-US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3987483"/>
            <a:ext cx="5157787" cy="823912"/>
          </a:xfrm>
        </p:spPr>
        <p:txBody>
          <a:bodyPr/>
          <a:p>
            <a:r>
              <a:rPr lang="en-US" altLang="en-US"/>
              <a:t>WHAT I EXPECTED</a:t>
            </a:r>
            <a:endParaRPr lang="en-US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291070" y="3987483"/>
            <a:ext cx="5183188" cy="823912"/>
          </a:xfrm>
        </p:spPr>
        <p:txBody>
          <a:bodyPr/>
          <a:p>
            <a:r>
              <a:rPr lang="en-US" altLang="en-US"/>
              <a:t>WHAT I GOT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1362075"/>
            <a:ext cx="7080885" cy="24663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40105" y="4909820"/>
            <a:ext cx="4179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0 1 2 3 4 5 6 7</a:t>
            </a:r>
            <a:endParaRPr lang="en-US" alt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6906260" y="4811395"/>
            <a:ext cx="4179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0 1 3 5 2 4 6 7</a:t>
            </a:r>
            <a:endParaRPr lang="en-US" altLang="en-US" sz="32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5493385"/>
            <a:ext cx="8607425" cy="1255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360" y="190500"/>
            <a:ext cx="9591040" cy="582930"/>
          </a:xfrm>
        </p:spPr>
        <p:txBody>
          <a:bodyPr/>
          <a:p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PROBLEM 3: THERE CAN BE MULTIPLE TOPOLOGICAL SORTS FOR ONE GRAPH</a:t>
            </a:r>
            <a:endParaRPr lang="en-US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3820" y="1790065"/>
            <a:ext cx="10255250" cy="45351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885" y="1945005"/>
            <a:ext cx="3346450" cy="34347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060690" y="580326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A) 1 0 2 5 4 3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1899285" y="-1422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PROBLEM 3: THERE CAN BE MULTIPLE TOPOLOGICAL SORTS FOR ONE GRAPH</a:t>
            </a:r>
            <a:endParaRPr lang="en-US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5290" y="1825625"/>
            <a:ext cx="9347200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70" y="3996690"/>
            <a:ext cx="2404110" cy="24682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89800" y="48329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A) 1 0 3 2 5 4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79875" y="348615"/>
            <a:ext cx="3346450" cy="3434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3986530"/>
            <a:ext cx="5786120" cy="2747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30" y="3987165"/>
            <a:ext cx="5657215" cy="2747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800" y="745490"/>
            <a:ext cx="2311400" cy="3037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35" y="745490"/>
            <a:ext cx="1936115" cy="3001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TL;DR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3600"/>
              <a:t>Keep a list of nodes (integers) for topological.</a:t>
            </a:r>
            <a:endParaRPr lang="en-US" altLang="en-US" sz="3600"/>
          </a:p>
          <a:p>
            <a:pPr marL="0" indent="0">
              <a:buNone/>
            </a:pPr>
            <a:endParaRPr lang="en-US" altLang="en-US" sz="3600"/>
          </a:p>
          <a:p>
            <a:pPr marL="0" indent="0">
              <a:buNone/>
            </a:pPr>
            <a:r>
              <a:rPr lang="en-US" altLang="en-US" sz="3600"/>
              <a:t>At the end of each DFS Visit, insert node name to beginning of said list.</a:t>
            </a:r>
            <a:endParaRPr lang="en-US" altLang="en-US" sz="3600"/>
          </a:p>
          <a:p>
            <a:pPr marL="0" indent="0">
              <a:buNone/>
            </a:pPr>
            <a:endParaRPr lang="en-US" altLang="en-US" sz="3600"/>
          </a:p>
          <a:p>
            <a:pPr marL="0" indent="0">
              <a:buNone/>
            </a:pPr>
            <a:r>
              <a:rPr lang="en-US" altLang="en-US" sz="3600"/>
              <a:t>Don't worry about </a:t>
            </a:r>
            <a:r>
              <a:rPr lang="en-US" altLang="en-US" sz="3600" i="1"/>
              <a:t>time</a:t>
            </a:r>
            <a:endParaRPr lang="en-US" altLang="en-US" sz="36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Presentation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Droid Sans [1ASC]</vt:lpstr>
      <vt:lpstr>微软雅黑</vt:lpstr>
      <vt:lpstr>Arial Unicode MS</vt:lpstr>
      <vt:lpstr>Calibri</vt:lpstr>
      <vt:lpstr>Communications and Dialogues</vt:lpstr>
      <vt:lpstr>TOPOLOGICAL SORT</vt:lpstr>
      <vt:lpstr>PowerPoint 演示文稿</vt:lpstr>
      <vt:lpstr>Why like that?</vt:lpstr>
      <vt:lpstr>PROBLEM 1: DIRECTED AND ACYCLIC</vt:lpstr>
      <vt:lpstr>PROBLEM 2: ABOUT ORDER, NOT DEPTH</vt:lpstr>
      <vt:lpstr>PROBLEM 3: THERE CAN BE MULTIPLE TOPOLOGICAL SORTS FOR ONE GRAPH</vt:lpstr>
      <vt:lpstr>PowerPoint 演示文稿</vt:lpstr>
      <vt:lpstr>PowerPoint 演示文稿</vt:lpstr>
      <vt:lpstr>TL;DR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SORT</dc:title>
  <dc:creator>dragun</dc:creator>
  <cp:lastModifiedBy>dragun</cp:lastModifiedBy>
  <cp:revision>6</cp:revision>
  <dcterms:created xsi:type="dcterms:W3CDTF">2019-11-15T19:15:36Z</dcterms:created>
  <dcterms:modified xsi:type="dcterms:W3CDTF">2019-11-15T19:15:36Z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