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2" r:id="rId7"/>
    <p:sldId id="292" r:id="rId8"/>
    <p:sldId id="300" r:id="rId9"/>
    <p:sldId id="290" r:id="rId10"/>
    <p:sldId id="299" r:id="rId11"/>
    <p:sldId id="301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CAB8C4-185D-4AC1-A78C-F846F64C83FB}">
          <p14:sldIdLst>
            <p14:sldId id="278"/>
            <p14:sldId id="279"/>
          </p14:sldIdLst>
        </p14:section>
        <p14:section name="introduction" id="{8DF11D2D-E2F9-4524-8112-F3CA444F6A74}">
          <p14:sldIdLst/>
        </p14:section>
        <p14:section name="volatile" id="{6D712A6D-CE34-4A49-8973-CD3C50C9B02F}">
          <p14:sldIdLst>
            <p14:sldId id="282"/>
            <p14:sldId id="292"/>
            <p14:sldId id="300"/>
            <p14:sldId id="290"/>
            <p14:sldId id="299"/>
            <p14:sldId id="301"/>
          </p14:sldIdLst>
        </p14:section>
        <p14:section name="non-volatile" id="{BF55F449-3136-46CB-B371-71E297EDF2A5}">
          <p14:sldIdLst/>
        </p14:section>
        <p14:section name="app" id="{3787E4EF-772C-466F-A178-98936E3E4997}">
          <p14:sldIdLst/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461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130" y="-2313"/>
            <a:ext cx="6435362" cy="3139970"/>
          </a:xfrm>
        </p:spPr>
        <p:txBody>
          <a:bodyPr/>
          <a:lstStyle/>
          <a:p>
            <a:r>
              <a:rPr lang="en-US" sz="5400" dirty="0"/>
              <a:t>Learn with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307" y="3335780"/>
            <a:ext cx="3493008" cy="1644724"/>
          </a:xfrm>
        </p:spPr>
        <p:txBody>
          <a:bodyPr/>
          <a:lstStyle/>
          <a:p>
            <a:r>
              <a:rPr lang="en-US" b="1" dirty="0">
                <a:cs typeface="Sabon Next LT"/>
              </a:rPr>
              <a:t>Team Details:</a:t>
            </a:r>
          </a:p>
          <a:p>
            <a:r>
              <a:rPr lang="en-US" dirty="0">
                <a:cs typeface="Sabon Next LT"/>
              </a:rPr>
              <a:t>BLJ </a:t>
            </a:r>
            <a:r>
              <a:rPr lang="en-US" dirty="0" err="1">
                <a:cs typeface="Sabon Next LT"/>
              </a:rPr>
              <a:t>Prabhasith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M. Ranga Vamshi Krishna</a:t>
            </a:r>
          </a:p>
          <a:p>
            <a:r>
              <a:rPr lang="en-US" dirty="0" err="1">
                <a:cs typeface="Sabon Next LT"/>
              </a:rPr>
              <a:t>M.Sandeep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goud</a:t>
            </a: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-773189"/>
            <a:ext cx="5693664" cy="258059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22368"/>
            <a:ext cx="5693664" cy="3970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Approach </a:t>
            </a:r>
          </a:p>
          <a:p>
            <a:r>
              <a:rPr lang="en-US" dirty="0"/>
              <a:t>Solution </a:t>
            </a:r>
          </a:p>
          <a:p>
            <a:r>
              <a:rPr lang="en-US" dirty="0"/>
              <a:t>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2" y="856725"/>
            <a:ext cx="7013660" cy="662630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6243" y="209213"/>
            <a:ext cx="768096" cy="188247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45023" y="336632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A9C7A-4D58-8D06-C7DD-C4AEA68DB10E}"/>
              </a:ext>
            </a:extLst>
          </p:cNvPr>
          <p:cNvSpPr txBox="1"/>
          <p:nvPr/>
        </p:nvSpPr>
        <p:spPr>
          <a:xfrm>
            <a:off x="3056709" y="200493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Student LMS Portal Gamification:</a:t>
            </a:r>
          </a:p>
          <a:p>
            <a:pPr algn="just"/>
            <a:r>
              <a:rPr lang="en-US" sz="2400" dirty="0"/>
              <a:t>Challenge: Design and implement a gamified Learning Management System (LMS) portal for students.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308" y="1242080"/>
            <a:ext cx="9863347" cy="4236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Sabon Next LT"/>
              </a:rPr>
              <a:t>FRONT-END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JavaScript</a:t>
            </a:r>
          </a:p>
          <a:p>
            <a:r>
              <a:rPr lang="en-US" sz="2400" b="1" dirty="0">
                <a:cs typeface="Sabon Next LT"/>
              </a:rPr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Node.js</a:t>
            </a:r>
          </a:p>
          <a:p>
            <a:r>
              <a:rPr lang="en-US" sz="2400" b="1" dirty="0">
                <a:cs typeface="Sabon Next LT"/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MySQL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abon Next LT"/>
              </a:rPr>
              <a:t>Google firebase</a:t>
            </a:r>
          </a:p>
          <a:p>
            <a:endParaRPr lang="en-US" sz="2400" dirty="0"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abon Next LT"/>
            </a:endParaRPr>
          </a:p>
          <a:p>
            <a:endParaRPr lang="en-US" sz="2400" dirty="0"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abon Next 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40DD-F6A0-BD3D-AABA-20A51EBB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68" y="579450"/>
            <a:ext cx="7013660" cy="6626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6632-660E-A29E-3A28-F76FFFEB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9455"/>
            <a:ext cx="7013660" cy="6626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2A0A4-8E0F-6F35-ED6B-8EF141CDD9BB}"/>
              </a:ext>
            </a:extLst>
          </p:cNvPr>
          <p:cNvSpPr txBox="1"/>
          <p:nvPr/>
        </p:nvSpPr>
        <p:spPr>
          <a:xfrm>
            <a:off x="1036319" y="1866036"/>
            <a:ext cx="76287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The approach to develop a gamified learning platform involves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Content creation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Frontend development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Backend development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Database implementation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751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457" y="457199"/>
            <a:ext cx="7726790" cy="130997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Solution description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123" y="2000130"/>
            <a:ext cx="7657124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cs typeface="Sabon Next LT"/>
              </a:rPr>
              <a:t>Games are the stressbuster for many students.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Sabon Next LT"/>
              </a:rPr>
              <a:t>Connecting this habit to education might help in learning skills.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Sabon Next LT"/>
              </a:rPr>
              <a:t>Building a website with a gamified learning concept can help students develop their skills in a smarter way.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Sabon Next LT"/>
              </a:rPr>
              <a:t>The main focus of our solution is to make the coding  fun and interactive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Sabon Next LT"/>
              </a:rPr>
              <a:t>Hence we come up with this solution of </a:t>
            </a:r>
            <a:r>
              <a:rPr lang="en-US" sz="2400" dirty="0" err="1">
                <a:solidFill>
                  <a:schemeClr val="tx1"/>
                </a:solidFill>
                <a:cs typeface="Sabon Next LT"/>
              </a:rPr>
              <a:t>CodeBook</a:t>
            </a:r>
            <a:r>
              <a:rPr lang="en-US" sz="2400" dirty="0">
                <a:solidFill>
                  <a:schemeClr val="tx1"/>
                </a:solidFill>
                <a:cs typeface="Sabon Next 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29F-2A51-96E4-F66A-8842A360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9455"/>
            <a:ext cx="7013660" cy="6626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86DA1-AF98-49EF-E018-24331B2EC86B}"/>
              </a:ext>
            </a:extLst>
          </p:cNvPr>
          <p:cNvSpPr txBox="1"/>
          <p:nvPr/>
        </p:nvSpPr>
        <p:spPr>
          <a:xfrm>
            <a:off x="1036319" y="1866036"/>
            <a:ext cx="65314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People can make use of this website in a smarter approach to coding, offering a blend of logical learnings and hands-on practice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user can also elevate their skills through efficient coding </a:t>
            </a:r>
            <a:r>
              <a:rPr lang="en-IN" sz="2000" dirty="0" err="1"/>
              <a:t>excercises</a:t>
            </a:r>
            <a:r>
              <a:rPr lang="en-IN" sz="2000" dirty="0"/>
              <a:t> ,ensuring a practical and effective learning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Adding leaderboard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Badges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Streak </a:t>
            </a:r>
            <a:r>
              <a:rPr lang="en-IN" sz="2000" dirty="0" err="1"/>
              <a:t>maintanence</a:t>
            </a: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36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0F04-00FE-F819-E3F9-2A5C2ED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81637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3" id="{C7F113B6-FBDA-4F10-933F-4E311BEF9DB6}" vid="{EF289688-14D1-4270-8C5A-293601829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202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Sabon Next LT</vt:lpstr>
      <vt:lpstr>Custom</vt:lpstr>
      <vt:lpstr>Learn with game </vt:lpstr>
      <vt:lpstr>index</vt:lpstr>
      <vt:lpstr>Problem statement</vt:lpstr>
      <vt:lpstr>Tech stack</vt:lpstr>
      <vt:lpstr>approach</vt:lpstr>
      <vt:lpstr>Solution description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Nitesh Goud Macha</dc:creator>
  <cp:lastModifiedBy>Nitesh Goud Macha</cp:lastModifiedBy>
  <cp:revision>961</cp:revision>
  <dcterms:created xsi:type="dcterms:W3CDTF">2023-10-07T15:51:15Z</dcterms:created>
  <dcterms:modified xsi:type="dcterms:W3CDTF">2023-12-16T10:49:03Z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