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01bf89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01bf89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d100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9d100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1bf8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1bf8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b0f5ccb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b0f5ccb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b1e2f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b1e2f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b1e2fb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b1e2fb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b1e2fb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b1e2fb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b1e2fb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b1e2fb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b1e2fb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b1e2fb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b1e2fb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b1e2fb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4138" y="10714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7863575" y="378019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01450" y="278381"/>
            <a:ext cx="7803600" cy="187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77550" y="2578087"/>
            <a:ext cx="7927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8201" y="3476531"/>
            <a:ext cx="1035919" cy="106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13" y="3628125"/>
            <a:ext cx="8096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0"/>
              <a:buNone/>
              <a:defRPr sz="16000"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74650" lvl="1" marL="914400" algn="ctr">
              <a:spcBef>
                <a:spcPts val="1600"/>
              </a:spcBef>
              <a:spcAft>
                <a:spcPts val="0"/>
              </a:spcAft>
              <a:buSzPts val="23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EE0000"/>
              </a:buClr>
              <a:buSzPts val="1600"/>
              <a:buChar char="■"/>
              <a:defRPr sz="1600">
                <a:solidFill>
                  <a:srgbClr val="EE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/>
            </a:lvl1pPr>
            <a:lvl2pPr lvl="1">
              <a:buNone/>
              <a:defRPr sz="1000"/>
            </a:lvl2pPr>
            <a:lvl3pPr lvl="2">
              <a:buNone/>
              <a:defRPr sz="1000"/>
            </a:lvl3pPr>
            <a:lvl4pPr lvl="3">
              <a:buNone/>
              <a:defRPr sz="1000"/>
            </a:lvl4pPr>
            <a:lvl5pPr lvl="4">
              <a:buNone/>
              <a:defRPr sz="1000"/>
            </a:lvl5pPr>
            <a:lvl6pPr lvl="5">
              <a:buNone/>
              <a:defRPr sz="1000"/>
            </a:lvl6pPr>
            <a:lvl7pPr lvl="6">
              <a:buNone/>
              <a:defRPr sz="1000"/>
            </a:lvl7pPr>
            <a:lvl8pPr lvl="7">
              <a:buNone/>
              <a:defRPr sz="1000"/>
            </a:lvl8pPr>
            <a:lvl9pPr lvl="8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0" y="4819125"/>
            <a:ext cx="3177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Organização e Arquitetura de Computadores - IC/UFAL</a:t>
            </a: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Prof. Erick de A. Barboza</a:t>
            </a:r>
            <a:endParaRPr sz="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6400" y="111962"/>
            <a:ext cx="689943" cy="70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25" y="323900"/>
            <a:ext cx="41820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None/>
              <a:defRPr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746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4800"/>
              <a:buFont typeface="Economica"/>
              <a:buNone/>
              <a:defRPr sz="4800">
                <a:solidFill>
                  <a:srgbClr val="4A86E8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746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2300"/>
              <a:buFont typeface="Open Sans"/>
              <a:buChar char="○"/>
              <a:defRPr sz="23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Open Sans"/>
              <a:buChar char="■"/>
              <a:defRPr sz="2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●"/>
              <a:defRPr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ic.ufal.br/ecom02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09850" y="278375"/>
            <a:ext cx="8367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de Assembly</a:t>
            </a:r>
            <a:endParaRPr i="1"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77550" y="2259095"/>
            <a:ext cx="79275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de Organização de Computadores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https://sites.google.com/ic.ufal.br/ecom025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Profº Erick de A. Barboza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092875" y="888000"/>
            <a:ext cx="6919500" cy="389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media:add $t0,$a0,$a1 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#$t0 = w + x</a:t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$t1,$a2,$a3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#$t1 = y + z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$v0,$t0,$t1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#$v0 = w + x + y + z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srl $v0,$v0,2 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#$s0 = (w + x + y + z)/4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jr $ra 		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#retornando para caller</a:t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main: addi $a0, $zero,2 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#$a0 o 1º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$a1, $zero,3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#$a1 o 2º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$a2, $zero,6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#$a2 o 3º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$a3, $zero,2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#$a3 o 4º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jal media 	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#chamando media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 $s0,$zero,$v0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#$s0 = media(2,3,6,2)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140725" y="101777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140725" y="403162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2"/>
          <p:cNvCxnSpPr>
            <a:stCxn id="139" idx="1"/>
            <a:endCxn id="138" idx="1"/>
          </p:cNvCxnSpPr>
          <p:nvPr/>
        </p:nvCxnSpPr>
        <p:spPr>
          <a:xfrm flipH="1" rot="10800000">
            <a:off x="1140725" y="1147575"/>
            <a:ext cx="600" cy="30138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/>
          <p:nvPr/>
        </p:nvSpPr>
        <p:spPr>
          <a:xfrm>
            <a:off x="1140725" y="208457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140725" y="4334000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2"/>
          <p:cNvCxnSpPr>
            <a:stCxn id="141" idx="1"/>
            <a:endCxn id="142" idx="1"/>
          </p:cNvCxnSpPr>
          <p:nvPr/>
        </p:nvCxnSpPr>
        <p:spPr>
          <a:xfrm>
            <a:off x="1140725" y="2214325"/>
            <a:ext cx="600" cy="2249400"/>
          </a:xfrm>
          <a:prstGeom prst="bentConnector3">
            <a:avLst>
              <a:gd fmla="val -6602916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To be continued...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73700" y="1806450"/>
            <a:ext cx="49437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48" y="785525"/>
            <a:ext cx="3106501" cy="3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Previously...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875" y="798598"/>
            <a:ext cx="4598426" cy="17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175" y="2551100"/>
            <a:ext cx="3123925" cy="2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de Instruções do MIPS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25" y="0"/>
            <a:ext cx="8461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90100" y="822545"/>
            <a:ext cx="85638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Codifique um programa correspondente ao seguinte pseudo-código: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263925" y="1559725"/>
            <a:ext cx="1817100" cy="295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a = 2;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b = 1;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m = 0;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 = a;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if ( b &lt; m 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m = b;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m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90100" y="822545"/>
            <a:ext cx="85638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Codifique um programa correspondente ao seguinte pseudo-código: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541000" y="1496050"/>
            <a:ext cx="3429000" cy="325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a = ...;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b = ...;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x = 0;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if ( a &gt;= 0 &amp;&amp; a &lt; b 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x = 1;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else if( a &lt; 0 &amp;&amp; a &gt; b 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x = 2;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x = 3;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string no MIPS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02" y="690600"/>
            <a:ext cx="6096876" cy="4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string no MIPS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90100" y="822546"/>
            <a:ext cx="6226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Instruções para leitura/escrita de bytes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lb $t0, 0($sp)		#Ler byte da origem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sb $t0, 0($gp)		#Escreve bytes no destino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string no MIPS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84425" y="1284150"/>
            <a:ext cx="3244500" cy="161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void strcpy(char x[], char y[])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int 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i=0;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while((x[i]=y[i]) != ‘\0’)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i+=1;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702225" y="901650"/>
            <a:ext cx="5409900" cy="398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strcpy: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addi $sp,$sp,–4 	# adjust stack for 1 more item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sw $s0, 0($sp) 		# save $s0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add $s0,$zero,$zero 	# i = 0 + 0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L1:	add $t1,$s0,$a1 	# address of y[i] in $t1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lbu $t2, 0($t1) 	# $t2 = y[i]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add $t3,$s0,$a0 	# address of x[i] in $t3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sb $t2, 0($t3) 	# x[i] = y[i]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beq $t2,$zero,L2 	# if y[i] == 0, go to 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addi $s0, $s0,1 	# i = i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j L1 			# go to L1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L2: lw $s0, 0($sp) 	# y[i] == 0: end of string.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 Restore old $s0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addi $sp,$sp,4 	# pop 1 word off 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jr $ra 			# 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86075" y="901650"/>
            <a:ext cx="133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Código em C</a:t>
            </a:r>
            <a:endParaRPr b="1"/>
          </a:p>
        </p:txBody>
      </p:sp>
      <p:sp>
        <p:nvSpPr>
          <p:cNvPr id="123" name="Google Shape;123;p20"/>
          <p:cNvSpPr txBox="1"/>
          <p:nvPr/>
        </p:nvSpPr>
        <p:spPr>
          <a:xfrm>
            <a:off x="5013725" y="508050"/>
            <a:ext cx="229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Código em Assembly</a:t>
            </a:r>
            <a:endParaRPr b="1"/>
          </a:p>
        </p:txBody>
      </p:sp>
      <p:sp>
        <p:nvSpPr>
          <p:cNvPr id="124" name="Google Shape;124;p20"/>
          <p:cNvSpPr txBox="1"/>
          <p:nvPr/>
        </p:nvSpPr>
        <p:spPr>
          <a:xfrm>
            <a:off x="408225" y="3370675"/>
            <a:ext cx="1539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$a0 = x[]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$a1 = y[]</a:t>
            </a:r>
            <a:r>
              <a:rPr lang="pt-BR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Faça um programa em linguagem de montagem Mips que receba como entrada uma string com </a:t>
            </a:r>
            <a:r>
              <a:rPr i="1" lang="pt-BR" sz="1800"/>
              <a:t>n</a:t>
            </a:r>
            <a:r>
              <a:rPr lang="pt-BR" sz="1800"/>
              <a:t> caracteres e gere como saída uma nova string com a inversão da ordem dos caracteres. Essa nova string também terá a troca das letras maiúsculas por minúsculas e vice-versa. Por exemplo: se a </a:t>
            </a:r>
            <a:r>
              <a:rPr lang="pt-BR" sz="1800">
                <a:solidFill>
                  <a:srgbClr val="0000FF"/>
                </a:solidFill>
              </a:rPr>
              <a:t>entrada for HArdwArE</a:t>
            </a:r>
            <a:r>
              <a:rPr lang="pt-BR" sz="1800"/>
              <a:t> a </a:t>
            </a:r>
            <a:r>
              <a:rPr lang="pt-BR" sz="1800">
                <a:solidFill>
                  <a:srgbClr val="FF0000"/>
                </a:solidFill>
              </a:rPr>
              <a:t>saída deverá ser eRaWDRah</a:t>
            </a:r>
            <a:r>
              <a:rPr lang="pt-BR" sz="1800"/>
              <a:t>. A entrada deve ser lida da memória e a saída deve ser escrita na memória. Caso a string possua algum caractere que não seja letra o valor 1 deverá ser armazenado no registrador v1 e o programa deverá ser encerrado. Lembramos que o fim da string é dado pelo caractere nulo e que para manipular string nessa questão recomendamos que sejam usadas variáveis do tipo ASCII.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Atenção: os caracteres deverão ser armazenados em sequência na memória.</a:t>
            </a:r>
            <a:endParaRPr sz="16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AL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