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Montserrat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Light-bold.fntdata"/><Relationship Id="rId6" Type="http://schemas.openxmlformats.org/officeDocument/2006/relationships/slide" Target="slides/slide1.xml"/><Relationship Id="rId18" Type="http://schemas.openxmlformats.org/officeDocument/2006/relationships/font" Target="fonts/Montserrat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5537e606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5537e606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5537e606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5537e606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5537e606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5537e606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5537e606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5537e606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5537e606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5537e606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5537e606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5537e606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5537e606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5537e606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9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66" name="Google Shape;66;p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</a:rPr>
              <a:t>Title and Introduction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311700" y="3333075"/>
            <a:ext cx="8520600" cy="148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Title of the Research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Student’s Name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Date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Advisor’s Name (Optional)</a:t>
            </a:r>
            <a:endParaRPr sz="20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325" y="108650"/>
            <a:ext cx="1253248" cy="125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770" y="450270"/>
            <a:ext cx="609925" cy="5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Context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/>
              <a:t>Background Information: A brief overview of the field of study.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/>
              <a:t>Problem Statement: The specific issue or challenge the research aims to address.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/>
              <a:t>Significance: Why this problem is important in the context of the field.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Motivation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/>
              <a:t>Personal Inspiration: What drew the student to this topic?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/>
              <a:t>Societal/Scientific Need: The broader need or gap the research aims to fill.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/>
              <a:t>Expected Impact: How the research could contribute to the field or society.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Objective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/>
              <a:t>Research Question(s): The main question(s) the research seeks to answer.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/>
              <a:t>Hypothesis: If applicable, the hypothesis being tested.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/>
              <a:t>Research Goals: Specific objectives the student aims to achieve.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Relevance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/>
              <a:t>Current State of the Field: A brief overview of the field's current knowledge and practices.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/>
              <a:t>The Research’s Contribution: How this research adds to or challenges existing knowledge.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/>
              <a:t>Potential for Future Work: How the research could pave the way for further studies.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Brief Related Works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/>
              <a:t>Key Literature: Summarize 2-3 key pieces of related work and their contributions.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/>
              <a:t>Gap in the Literature: How this research addresses a gap or unanswered question in existing literature.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Preliminary Results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/>
              <a:t>Data Collected/Experiments Conducted: A brief overview of what has been done so far.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/>
              <a:t>Findings: Initial results or findings, if available.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/>
              <a:t>Interpretation: What these findings might suggest about the research questions.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Conclusion and Future Directions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/>
              <a:t>Summary: Recap of the research purpose and what has been presented.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/>
              <a:t>Next Steps: Upcoming phases of the research or questions to be explored.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/>
              <a:t>Acknowledgments: Credit to advisors, funding sources, and any collaborators.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