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Bai Jamjuree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Bai Jamjure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BaiJamjuree-bold.fntdata"/><Relationship Id="rId23" Type="http://schemas.openxmlformats.org/officeDocument/2006/relationships/font" Target="fonts/BaiJamjure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iJamjuree-boldItalic.fntdata"/><Relationship Id="rId25" Type="http://schemas.openxmlformats.org/officeDocument/2006/relationships/font" Target="fonts/BaiJamjuree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iJamjureeLight-regular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BaiJamjureeLight-italic.fntdata"/><Relationship Id="rId10" Type="http://schemas.openxmlformats.org/officeDocument/2006/relationships/slide" Target="slides/slide5.xml"/><Relationship Id="rId32" Type="http://schemas.openxmlformats.org/officeDocument/2006/relationships/font" Target="fonts/BaiJamjure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iJamjure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573d8c51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573d8c51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73d8c5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73d8c5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537e60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5537e60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573d8c5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573d8c5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537e60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537e60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73d8c5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73d8c5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537e60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537e60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537e60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5537e60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537e60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537e60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537e606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5537e606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73d8c5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573d8c5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5537e60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5537e60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0" y="1547175"/>
            <a:ext cx="8520600" cy="178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Study of the composition of neural networks for the automation of facial detection and recognition processes in the school environment</a:t>
            </a:r>
            <a:endParaRPr sz="28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1700" y="3333075"/>
            <a:ext cx="8520600" cy="14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ai Jamjuree Light"/>
                <a:ea typeface="Bai Jamjuree Light"/>
                <a:cs typeface="Bai Jamjuree Light"/>
                <a:sym typeface="Bai Jamjuree Light"/>
              </a:rPr>
              <a:t>John Davi Dutra Canuto Pires</a:t>
            </a:r>
            <a:endParaRPr sz="18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ai Jamjuree Light"/>
                <a:ea typeface="Bai Jamjuree Light"/>
                <a:cs typeface="Bai Jamjuree Light"/>
                <a:sym typeface="Bai Jamjuree Light"/>
              </a:rPr>
              <a:t>11/04/2024</a:t>
            </a:r>
            <a:endParaRPr sz="18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ai Jamjuree Light"/>
                <a:ea typeface="Bai Jamjuree Light"/>
                <a:cs typeface="Bai Jamjuree Light"/>
                <a:sym typeface="Bai Jamjuree Light"/>
              </a:rPr>
              <a:t>Marcelo Costa Oliveira</a:t>
            </a:r>
            <a:endParaRPr sz="18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25" y="108650"/>
            <a:ext cx="1253248" cy="12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70" y="450270"/>
            <a:ext cx="609925" cy="5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Preliminary Results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55300" y="1474825"/>
            <a:ext cx="7433400" cy="3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Data Collected/Experiments Conducted: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The entire system uses ResNet as the main model and analyses 1 class through a semester using the surveillance cameras present in the classroom.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Findings: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Interpretation: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The use of ResNet as the main model brought better results using low-quality images since it is light and quick performing the tuning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00" y="2404524"/>
            <a:ext cx="4035576" cy="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Preliminary Results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981600" y="1459466"/>
            <a:ext cx="7180800" cy="31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51" y="1368485"/>
            <a:ext cx="359999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34" y="1350075"/>
            <a:ext cx="359999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694" y="3168478"/>
            <a:ext cx="3599999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Conclusion and Future Directions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Summary: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The main idea of the research is to develop an end-to-end 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system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that uses a lightweight neural network model 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Next Steps: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○"/>
            </a:pP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Study better models that fit the context, recognizing faces in low quality images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○"/>
            </a:pP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Analyse the addition of an emotion recognition model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References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[1]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D. Mery, I. Mackenney and E. Villalobos, "Student Attendance System in Crowded Classrooms Using a Smartphone Camera," 2019 IEEE Winter Conference on Applications of Computer Vision (WACV), Waikoloa, HI, USA, 2019, pp. 857-866, doi: 10.1109/WACV.2019.00096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[2]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E. Jose, G. M., M. T. P. Haridas and M. H. Supriya, "Face Recognition based Surveillance System Using FaceNet and MTCNN on Jetson TX2," 2019 5th International Conference on Advanced Computing &amp; Communication Systems (ICACCS), Coimbatore, India, 2019, pp. 608-613, doi: 10.1109/ICACCS.2019.8728466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Context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Background Information: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Develop an end-to-end system that handles attendance records using neural networks for facial recognition in the surroundings and conditions of schools in a generalized way.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Problem Statement: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Finding a model that can capture facial features well under adverse image conditions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Significance: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Decrease the additional workload for teachers and related staff and remove certain disruptions to the orderly implementation of normal teaching and administration.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Context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36" y="1462325"/>
            <a:ext cx="6822925" cy="3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Motivation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Personal Inspiration: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Firstly, I was tasked with solving the problem,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After this, I saw that the solution could transform the classroom into a cyber-physical environment.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Societal/Scientific Need: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Improve the time management in classroom and pave the way for new ways of analysing students.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Expected Impact: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Giving the teacher more time to implement their pedagogical plan while ensuring full class time is utilized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Improving the performance of both the teacher and the student.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Objective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55300" y="1518825"/>
            <a:ext cx="7433400" cy="31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Research Question(s):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Can a face recognition model be quick and accurate simultaneously in this environment?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Is there a model that learns facial features well?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Hypothesis: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Residual networks are optimal for these problems since they are lightweight and returns good results.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Research Goals: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Develop a reliable pipeline that can detect, recognize the students, and, in the future, analyse their emotions.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Verify which architecture is better at solving the problem of face recognition.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Relevance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55300" y="1438125"/>
            <a:ext cx="7433400" cy="316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Current State of the Field: 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When discussing student frequency registration, techniques that use external devices such as mobile phones, ID cards, or fingerprints are always used.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In the light of face recognition, models such as FaceNet512, ArcFace, SphereFace, and SwinFace take the lead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The Research’s Contribution: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Define and detail if a neural network method focusing on non-interaction can surpass manual methods. 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i Jamjuree Light"/>
              <a:buChar char="●"/>
            </a:pPr>
            <a:r>
              <a:rPr b="1" lang="pt-BR" sz="1600">
                <a:latin typeface="Bai Jamjuree"/>
                <a:ea typeface="Bai Jamjuree"/>
                <a:cs typeface="Bai Jamjuree"/>
                <a:sym typeface="Bai Jamjuree"/>
              </a:rPr>
              <a:t>Potential for Future Work:</a:t>
            </a: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 The study can propose a lightweight pipeline that can replace human action in the school environment and create expanding possibilities since the faces are recognized.</a:t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Brief Related Works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55300" y="1438125"/>
            <a:ext cx="7433400" cy="309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Key Literature: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○"/>
            </a:pP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D. Mery et al. (2019)[1] presented an alternative using mobile phone images and FaceNet as the main model, specifically, the ResNet version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○"/>
            </a:pPr>
            <a:r>
              <a:rPr lang="pt-BR" sz="1600">
                <a:latin typeface="Bai Jamjuree Light"/>
                <a:ea typeface="Bai Jamjuree Light"/>
                <a:cs typeface="Bai Jamjuree Light"/>
                <a:sym typeface="Bai Jamjuree Light"/>
              </a:rPr>
              <a:t>E. Jose et al. (2019)[2] showed that a lightweight embedded system and cameras with a lower resolution, such as surveillance cameras, can be used to recognize faces in scholar environments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Gap in the Literature: 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The study aims to improve facial recognition using direct surveillance cameras for integration into the school's system, balancing speed and accuracy.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00" y="4153925"/>
            <a:ext cx="3424125" cy="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550" y="4137601"/>
            <a:ext cx="2705000" cy="7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Brief Related Works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1" y="1583125"/>
            <a:ext cx="3704850" cy="30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50" y="2313700"/>
            <a:ext cx="3460725" cy="15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Preliminary Results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55300" y="1474825"/>
            <a:ext cx="7433400" cy="3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Data Collected/Experiments Conducted: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The entire system uses ResNet as the main model and analyses 1 class through a semester using the surveillance cameras present in the classroom.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Findings: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i Jamjuree Light"/>
              <a:buChar char="●"/>
            </a:pPr>
            <a:r>
              <a:rPr b="1" lang="pt-BR" sz="1700">
                <a:latin typeface="Bai Jamjuree"/>
                <a:ea typeface="Bai Jamjuree"/>
                <a:cs typeface="Bai Jamjuree"/>
                <a:sym typeface="Bai Jamjuree"/>
              </a:rPr>
              <a:t>Interpretation:</a:t>
            </a:r>
            <a:r>
              <a:rPr lang="pt-BR" sz="1700">
                <a:latin typeface="Bai Jamjuree Light"/>
                <a:ea typeface="Bai Jamjuree Light"/>
                <a:cs typeface="Bai Jamjuree Light"/>
                <a:sym typeface="Bai Jamjuree Light"/>
              </a:rPr>
              <a:t> The use of ResNet as the main model brought better results using low-quality images since it is light and quick performing the tuning</a:t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>
              <a:latin typeface="Bai Jamjuree Light"/>
              <a:ea typeface="Bai Jamjuree Light"/>
              <a:cs typeface="Bai Jamjuree Light"/>
              <a:sym typeface="Bai Jamjuree Light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00" y="2404524"/>
            <a:ext cx="4035576" cy="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