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2" r:id="rId7"/>
    <p:sldId id="263" r:id="rId8"/>
  </p:sldIdLst>
  <p:sldSz cx="12192000" cy="6858000"/>
  <p:notesSz cx="6858000" cy="9144000"/>
  <p:defaultTextStyle>
    <a:defPPr>
      <a:defRPr lang="es-C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23B3B-059A-DC12-5771-36CF59C952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U"/>
          </a:p>
        </p:txBody>
      </p:sp>
      <p:sp>
        <p:nvSpPr>
          <p:cNvPr id="3" name="Subtítulo 2">
            <a:extLst>
              <a:ext uri="{FF2B5EF4-FFF2-40B4-BE49-F238E27FC236}">
                <a16:creationId xmlns:a16="http://schemas.microsoft.com/office/drawing/2014/main" id="{D5609394-F525-ECDA-285A-56146F98C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U"/>
          </a:p>
        </p:txBody>
      </p:sp>
      <p:sp>
        <p:nvSpPr>
          <p:cNvPr id="4" name="Marcador de fecha 3">
            <a:extLst>
              <a:ext uri="{FF2B5EF4-FFF2-40B4-BE49-F238E27FC236}">
                <a16:creationId xmlns:a16="http://schemas.microsoft.com/office/drawing/2014/main" id="{98FD2564-FBD6-0E9F-C6D4-1A7FAFD4A144}"/>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5" name="Marcador de pie de página 4">
            <a:extLst>
              <a:ext uri="{FF2B5EF4-FFF2-40B4-BE49-F238E27FC236}">
                <a16:creationId xmlns:a16="http://schemas.microsoft.com/office/drawing/2014/main" id="{487534F8-78B7-8E91-5FCC-E76924EE5643}"/>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87AC5797-0080-9183-C9E0-5C8C910070F1}"/>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64767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B2614-87E0-D646-3FF1-06F864E76C8E}"/>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texto vertical 2">
            <a:extLst>
              <a:ext uri="{FF2B5EF4-FFF2-40B4-BE49-F238E27FC236}">
                <a16:creationId xmlns:a16="http://schemas.microsoft.com/office/drawing/2014/main" id="{2DF6001F-E2F3-C1D7-CA31-666F00E177A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62F89CB0-AB7E-807C-83AC-49C828764D40}"/>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5" name="Marcador de pie de página 4">
            <a:extLst>
              <a:ext uri="{FF2B5EF4-FFF2-40B4-BE49-F238E27FC236}">
                <a16:creationId xmlns:a16="http://schemas.microsoft.com/office/drawing/2014/main" id="{2101DB88-06FD-AA53-E1E1-CF90CA17DFDF}"/>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E788828B-C7B4-C2CB-6914-EAFC01F00815}"/>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38988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73BF374-A53F-7D8F-1D90-3C1AA6502B8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U"/>
          </a:p>
        </p:txBody>
      </p:sp>
      <p:sp>
        <p:nvSpPr>
          <p:cNvPr id="3" name="Marcador de texto vertical 2">
            <a:extLst>
              <a:ext uri="{FF2B5EF4-FFF2-40B4-BE49-F238E27FC236}">
                <a16:creationId xmlns:a16="http://schemas.microsoft.com/office/drawing/2014/main" id="{53A8C1B4-B53E-2180-5E12-DB17287CDF2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7A309053-520B-1737-BD6B-31BC2D1E28F3}"/>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5" name="Marcador de pie de página 4">
            <a:extLst>
              <a:ext uri="{FF2B5EF4-FFF2-40B4-BE49-F238E27FC236}">
                <a16:creationId xmlns:a16="http://schemas.microsoft.com/office/drawing/2014/main" id="{65F1AAAE-7ED4-2B04-014F-DA90908A7664}"/>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5301A440-B14E-F0AD-6E8E-774FBB793BB4}"/>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159625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CCFE2-C530-C780-8A5E-31F362A87CC6}"/>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contenido 2">
            <a:extLst>
              <a:ext uri="{FF2B5EF4-FFF2-40B4-BE49-F238E27FC236}">
                <a16:creationId xmlns:a16="http://schemas.microsoft.com/office/drawing/2014/main" id="{A98B8F31-B99C-DB55-0CDF-2CE1461F3FE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D4051101-CAB1-3939-90AB-9763D28CE426}"/>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5" name="Marcador de pie de página 4">
            <a:extLst>
              <a:ext uri="{FF2B5EF4-FFF2-40B4-BE49-F238E27FC236}">
                <a16:creationId xmlns:a16="http://schemas.microsoft.com/office/drawing/2014/main" id="{4230E0B1-2BA1-D9A7-9D3E-6DA0E99A6F8A}"/>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2EAE4E71-1D35-469B-A6EA-9E93DBC7D678}"/>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116277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E456D-946D-F2A9-6B38-5FF81DAD68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U"/>
          </a:p>
        </p:txBody>
      </p:sp>
      <p:sp>
        <p:nvSpPr>
          <p:cNvPr id="3" name="Marcador de texto 2">
            <a:extLst>
              <a:ext uri="{FF2B5EF4-FFF2-40B4-BE49-F238E27FC236}">
                <a16:creationId xmlns:a16="http://schemas.microsoft.com/office/drawing/2014/main" id="{091826C2-AC47-2D45-44FF-744DFE712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091A4FB-164A-CCD2-FAAA-7FF20F820180}"/>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5" name="Marcador de pie de página 4">
            <a:extLst>
              <a:ext uri="{FF2B5EF4-FFF2-40B4-BE49-F238E27FC236}">
                <a16:creationId xmlns:a16="http://schemas.microsoft.com/office/drawing/2014/main" id="{828E2566-AA13-A22E-D5DE-8E0C10C0B585}"/>
              </a:ext>
            </a:extLst>
          </p:cNvPr>
          <p:cNvSpPr>
            <a:spLocks noGrp="1"/>
          </p:cNvSpPr>
          <p:nvPr>
            <p:ph type="ftr" sz="quarter" idx="11"/>
          </p:nvPr>
        </p:nvSpPr>
        <p:spPr/>
        <p:txBody>
          <a:bodyPr/>
          <a:lstStyle/>
          <a:p>
            <a:endParaRPr lang="es-CU"/>
          </a:p>
        </p:txBody>
      </p:sp>
      <p:sp>
        <p:nvSpPr>
          <p:cNvPr id="6" name="Marcador de número de diapositiva 5">
            <a:extLst>
              <a:ext uri="{FF2B5EF4-FFF2-40B4-BE49-F238E27FC236}">
                <a16:creationId xmlns:a16="http://schemas.microsoft.com/office/drawing/2014/main" id="{2E0B49F9-4435-6F1C-579F-A92160394D2E}"/>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205900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D2CDB-8FF1-50C7-89E5-CA0E26BF9108}"/>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contenido 2">
            <a:extLst>
              <a:ext uri="{FF2B5EF4-FFF2-40B4-BE49-F238E27FC236}">
                <a16:creationId xmlns:a16="http://schemas.microsoft.com/office/drawing/2014/main" id="{95CE0E9C-1F72-2540-30A7-7C62BE41749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contenido 3">
            <a:extLst>
              <a:ext uri="{FF2B5EF4-FFF2-40B4-BE49-F238E27FC236}">
                <a16:creationId xmlns:a16="http://schemas.microsoft.com/office/drawing/2014/main" id="{240326E4-8CEC-0D82-25CF-08B5117CFC2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5" name="Marcador de fecha 4">
            <a:extLst>
              <a:ext uri="{FF2B5EF4-FFF2-40B4-BE49-F238E27FC236}">
                <a16:creationId xmlns:a16="http://schemas.microsoft.com/office/drawing/2014/main" id="{37464EB5-089B-4B5E-304F-D6A25AFFE13F}"/>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6" name="Marcador de pie de página 5">
            <a:extLst>
              <a:ext uri="{FF2B5EF4-FFF2-40B4-BE49-F238E27FC236}">
                <a16:creationId xmlns:a16="http://schemas.microsoft.com/office/drawing/2014/main" id="{ECC3FAF7-F0EF-4AA6-EBBC-7010F0EE87DE}"/>
              </a:ext>
            </a:extLst>
          </p:cNvPr>
          <p:cNvSpPr>
            <a:spLocks noGrp="1"/>
          </p:cNvSpPr>
          <p:nvPr>
            <p:ph type="ftr" sz="quarter" idx="11"/>
          </p:nvPr>
        </p:nvSpPr>
        <p:spPr/>
        <p:txBody>
          <a:bodyPr/>
          <a:lstStyle/>
          <a:p>
            <a:endParaRPr lang="es-CU"/>
          </a:p>
        </p:txBody>
      </p:sp>
      <p:sp>
        <p:nvSpPr>
          <p:cNvPr id="7" name="Marcador de número de diapositiva 6">
            <a:extLst>
              <a:ext uri="{FF2B5EF4-FFF2-40B4-BE49-F238E27FC236}">
                <a16:creationId xmlns:a16="http://schemas.microsoft.com/office/drawing/2014/main" id="{9B11D41A-CD32-74BD-3010-912C7DF8C647}"/>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38054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315EF-DEC1-2026-05E6-57B0143634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U"/>
          </a:p>
        </p:txBody>
      </p:sp>
      <p:sp>
        <p:nvSpPr>
          <p:cNvPr id="3" name="Marcador de texto 2">
            <a:extLst>
              <a:ext uri="{FF2B5EF4-FFF2-40B4-BE49-F238E27FC236}">
                <a16:creationId xmlns:a16="http://schemas.microsoft.com/office/drawing/2014/main" id="{7362BFFC-266F-3809-A818-A4A84FBF8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FB20C59-91EA-6D10-6780-5A02FF877A4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5" name="Marcador de texto 4">
            <a:extLst>
              <a:ext uri="{FF2B5EF4-FFF2-40B4-BE49-F238E27FC236}">
                <a16:creationId xmlns:a16="http://schemas.microsoft.com/office/drawing/2014/main" id="{D56E23A4-2D4B-F221-D2C9-682105D32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0989FE9-FC75-19D6-9A65-399504AC37F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7" name="Marcador de fecha 6">
            <a:extLst>
              <a:ext uri="{FF2B5EF4-FFF2-40B4-BE49-F238E27FC236}">
                <a16:creationId xmlns:a16="http://schemas.microsoft.com/office/drawing/2014/main" id="{C3117DB6-E4D3-2922-A915-02F227442226}"/>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8" name="Marcador de pie de página 7">
            <a:extLst>
              <a:ext uri="{FF2B5EF4-FFF2-40B4-BE49-F238E27FC236}">
                <a16:creationId xmlns:a16="http://schemas.microsoft.com/office/drawing/2014/main" id="{E65B2305-D876-E7B7-A708-05CD830D4AC4}"/>
              </a:ext>
            </a:extLst>
          </p:cNvPr>
          <p:cNvSpPr>
            <a:spLocks noGrp="1"/>
          </p:cNvSpPr>
          <p:nvPr>
            <p:ph type="ftr" sz="quarter" idx="11"/>
          </p:nvPr>
        </p:nvSpPr>
        <p:spPr/>
        <p:txBody>
          <a:bodyPr/>
          <a:lstStyle/>
          <a:p>
            <a:endParaRPr lang="es-CU"/>
          </a:p>
        </p:txBody>
      </p:sp>
      <p:sp>
        <p:nvSpPr>
          <p:cNvPr id="9" name="Marcador de número de diapositiva 8">
            <a:extLst>
              <a:ext uri="{FF2B5EF4-FFF2-40B4-BE49-F238E27FC236}">
                <a16:creationId xmlns:a16="http://schemas.microsoft.com/office/drawing/2014/main" id="{CA29A1D3-0601-1824-EDFF-4366D181EF6E}"/>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310254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96455-2A62-3632-79D5-E2D944769E8B}"/>
              </a:ext>
            </a:extLst>
          </p:cNvPr>
          <p:cNvSpPr>
            <a:spLocks noGrp="1"/>
          </p:cNvSpPr>
          <p:nvPr>
            <p:ph type="title"/>
          </p:nvPr>
        </p:nvSpPr>
        <p:spPr/>
        <p:txBody>
          <a:bodyPr/>
          <a:lstStyle/>
          <a:p>
            <a:r>
              <a:rPr lang="es-ES"/>
              <a:t>Haga clic para modificar el estilo de título del patrón</a:t>
            </a:r>
            <a:endParaRPr lang="es-CU"/>
          </a:p>
        </p:txBody>
      </p:sp>
      <p:sp>
        <p:nvSpPr>
          <p:cNvPr id="3" name="Marcador de fecha 2">
            <a:extLst>
              <a:ext uri="{FF2B5EF4-FFF2-40B4-BE49-F238E27FC236}">
                <a16:creationId xmlns:a16="http://schemas.microsoft.com/office/drawing/2014/main" id="{F71EB9BB-DFB3-188B-E10B-304C879F2CD5}"/>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4" name="Marcador de pie de página 3">
            <a:extLst>
              <a:ext uri="{FF2B5EF4-FFF2-40B4-BE49-F238E27FC236}">
                <a16:creationId xmlns:a16="http://schemas.microsoft.com/office/drawing/2014/main" id="{2F94CB0E-5492-795B-9656-420226259F62}"/>
              </a:ext>
            </a:extLst>
          </p:cNvPr>
          <p:cNvSpPr>
            <a:spLocks noGrp="1"/>
          </p:cNvSpPr>
          <p:nvPr>
            <p:ph type="ftr" sz="quarter" idx="11"/>
          </p:nvPr>
        </p:nvSpPr>
        <p:spPr/>
        <p:txBody>
          <a:bodyPr/>
          <a:lstStyle/>
          <a:p>
            <a:endParaRPr lang="es-CU"/>
          </a:p>
        </p:txBody>
      </p:sp>
      <p:sp>
        <p:nvSpPr>
          <p:cNvPr id="5" name="Marcador de número de diapositiva 4">
            <a:extLst>
              <a:ext uri="{FF2B5EF4-FFF2-40B4-BE49-F238E27FC236}">
                <a16:creationId xmlns:a16="http://schemas.microsoft.com/office/drawing/2014/main" id="{23F1ECE2-321D-85D2-7E58-624ACFE87ABF}"/>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269954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E5D825-07F7-E954-9CAD-09778902BF9F}"/>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3" name="Marcador de pie de página 2">
            <a:extLst>
              <a:ext uri="{FF2B5EF4-FFF2-40B4-BE49-F238E27FC236}">
                <a16:creationId xmlns:a16="http://schemas.microsoft.com/office/drawing/2014/main" id="{CF93F218-3956-BE4E-7A9D-94941631D8BC}"/>
              </a:ext>
            </a:extLst>
          </p:cNvPr>
          <p:cNvSpPr>
            <a:spLocks noGrp="1"/>
          </p:cNvSpPr>
          <p:nvPr>
            <p:ph type="ftr" sz="quarter" idx="11"/>
          </p:nvPr>
        </p:nvSpPr>
        <p:spPr/>
        <p:txBody>
          <a:bodyPr/>
          <a:lstStyle/>
          <a:p>
            <a:endParaRPr lang="es-CU"/>
          </a:p>
        </p:txBody>
      </p:sp>
      <p:sp>
        <p:nvSpPr>
          <p:cNvPr id="4" name="Marcador de número de diapositiva 3">
            <a:extLst>
              <a:ext uri="{FF2B5EF4-FFF2-40B4-BE49-F238E27FC236}">
                <a16:creationId xmlns:a16="http://schemas.microsoft.com/office/drawing/2014/main" id="{08763C54-51EE-48EC-F7A8-3723FCD33133}"/>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52459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C8135-900D-406B-70C0-448522697E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U"/>
          </a:p>
        </p:txBody>
      </p:sp>
      <p:sp>
        <p:nvSpPr>
          <p:cNvPr id="3" name="Marcador de contenido 2">
            <a:extLst>
              <a:ext uri="{FF2B5EF4-FFF2-40B4-BE49-F238E27FC236}">
                <a16:creationId xmlns:a16="http://schemas.microsoft.com/office/drawing/2014/main" id="{12AE3A74-D9D5-B22C-7D34-16E68C5C4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texto 3">
            <a:extLst>
              <a:ext uri="{FF2B5EF4-FFF2-40B4-BE49-F238E27FC236}">
                <a16:creationId xmlns:a16="http://schemas.microsoft.com/office/drawing/2014/main" id="{D3014B1F-AF7A-588A-545C-8F93CF445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FFA459-B891-1B42-97DB-AB078E013489}"/>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6" name="Marcador de pie de página 5">
            <a:extLst>
              <a:ext uri="{FF2B5EF4-FFF2-40B4-BE49-F238E27FC236}">
                <a16:creationId xmlns:a16="http://schemas.microsoft.com/office/drawing/2014/main" id="{58F8D01C-0DB6-DE88-59BA-053641240528}"/>
              </a:ext>
            </a:extLst>
          </p:cNvPr>
          <p:cNvSpPr>
            <a:spLocks noGrp="1"/>
          </p:cNvSpPr>
          <p:nvPr>
            <p:ph type="ftr" sz="quarter" idx="11"/>
          </p:nvPr>
        </p:nvSpPr>
        <p:spPr/>
        <p:txBody>
          <a:bodyPr/>
          <a:lstStyle/>
          <a:p>
            <a:endParaRPr lang="es-CU"/>
          </a:p>
        </p:txBody>
      </p:sp>
      <p:sp>
        <p:nvSpPr>
          <p:cNvPr id="7" name="Marcador de número de diapositiva 6">
            <a:extLst>
              <a:ext uri="{FF2B5EF4-FFF2-40B4-BE49-F238E27FC236}">
                <a16:creationId xmlns:a16="http://schemas.microsoft.com/office/drawing/2014/main" id="{3C7C2497-2933-21CC-13B5-41E72B550E33}"/>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88990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8821B-3BFA-0302-4050-8BD9E382C7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U"/>
          </a:p>
        </p:txBody>
      </p:sp>
      <p:sp>
        <p:nvSpPr>
          <p:cNvPr id="3" name="Marcador de posición de imagen 2">
            <a:extLst>
              <a:ext uri="{FF2B5EF4-FFF2-40B4-BE49-F238E27FC236}">
                <a16:creationId xmlns:a16="http://schemas.microsoft.com/office/drawing/2014/main" id="{7E5FDC88-30C9-98C8-ADCB-F7473703F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U"/>
          </a:p>
        </p:txBody>
      </p:sp>
      <p:sp>
        <p:nvSpPr>
          <p:cNvPr id="4" name="Marcador de texto 3">
            <a:extLst>
              <a:ext uri="{FF2B5EF4-FFF2-40B4-BE49-F238E27FC236}">
                <a16:creationId xmlns:a16="http://schemas.microsoft.com/office/drawing/2014/main" id="{5E036BFB-7FF3-6220-97F0-8A23DDD4F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116BA9-5C38-EAB8-6D10-66FC28F1B27F}"/>
              </a:ext>
            </a:extLst>
          </p:cNvPr>
          <p:cNvSpPr>
            <a:spLocks noGrp="1"/>
          </p:cNvSpPr>
          <p:nvPr>
            <p:ph type="dt" sz="half" idx="10"/>
          </p:nvPr>
        </p:nvSpPr>
        <p:spPr/>
        <p:txBody>
          <a:bodyPr/>
          <a:lstStyle/>
          <a:p>
            <a:fld id="{3B0E28CB-F2A8-41FE-8CDB-8791723544E1}" type="datetimeFigureOut">
              <a:rPr lang="es-CU" smtClean="0"/>
              <a:t>18/3/2024</a:t>
            </a:fld>
            <a:endParaRPr lang="es-CU"/>
          </a:p>
        </p:txBody>
      </p:sp>
      <p:sp>
        <p:nvSpPr>
          <p:cNvPr id="6" name="Marcador de pie de página 5">
            <a:extLst>
              <a:ext uri="{FF2B5EF4-FFF2-40B4-BE49-F238E27FC236}">
                <a16:creationId xmlns:a16="http://schemas.microsoft.com/office/drawing/2014/main" id="{343BC11F-EF66-6090-5435-F125A81759A5}"/>
              </a:ext>
            </a:extLst>
          </p:cNvPr>
          <p:cNvSpPr>
            <a:spLocks noGrp="1"/>
          </p:cNvSpPr>
          <p:nvPr>
            <p:ph type="ftr" sz="quarter" idx="11"/>
          </p:nvPr>
        </p:nvSpPr>
        <p:spPr/>
        <p:txBody>
          <a:bodyPr/>
          <a:lstStyle/>
          <a:p>
            <a:endParaRPr lang="es-CU"/>
          </a:p>
        </p:txBody>
      </p:sp>
      <p:sp>
        <p:nvSpPr>
          <p:cNvPr id="7" name="Marcador de número de diapositiva 6">
            <a:extLst>
              <a:ext uri="{FF2B5EF4-FFF2-40B4-BE49-F238E27FC236}">
                <a16:creationId xmlns:a16="http://schemas.microsoft.com/office/drawing/2014/main" id="{B236C888-4805-0CC1-A1F0-6CDFB0713F41}"/>
              </a:ext>
            </a:extLst>
          </p:cNvPr>
          <p:cNvSpPr>
            <a:spLocks noGrp="1"/>
          </p:cNvSpPr>
          <p:nvPr>
            <p:ph type="sldNum" sz="quarter" idx="12"/>
          </p:nvPr>
        </p:nvSpPr>
        <p:spPr/>
        <p:txBody>
          <a:bodyPr/>
          <a:lstStyle/>
          <a:p>
            <a:fld id="{BD26E961-ED49-4BCE-AB56-C68BA3E911BB}" type="slidenum">
              <a:rPr lang="es-CU" smtClean="0"/>
              <a:t>‹Nº›</a:t>
            </a:fld>
            <a:endParaRPr lang="es-CU"/>
          </a:p>
        </p:txBody>
      </p:sp>
    </p:spTree>
    <p:extLst>
      <p:ext uri="{BB962C8B-B14F-4D97-AF65-F5344CB8AC3E}">
        <p14:creationId xmlns:p14="http://schemas.microsoft.com/office/powerpoint/2010/main" val="162573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488C74-EE32-BC66-C96B-DA1CFC4DB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U"/>
          </a:p>
        </p:txBody>
      </p:sp>
      <p:sp>
        <p:nvSpPr>
          <p:cNvPr id="3" name="Marcador de texto 2">
            <a:extLst>
              <a:ext uri="{FF2B5EF4-FFF2-40B4-BE49-F238E27FC236}">
                <a16:creationId xmlns:a16="http://schemas.microsoft.com/office/drawing/2014/main" id="{4779A950-BD16-1A64-2A9F-5618A520F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U"/>
          </a:p>
        </p:txBody>
      </p:sp>
      <p:sp>
        <p:nvSpPr>
          <p:cNvPr id="4" name="Marcador de fecha 3">
            <a:extLst>
              <a:ext uri="{FF2B5EF4-FFF2-40B4-BE49-F238E27FC236}">
                <a16:creationId xmlns:a16="http://schemas.microsoft.com/office/drawing/2014/main" id="{0BF14E87-EEFD-364E-12E8-356FC4EFA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E28CB-F2A8-41FE-8CDB-8791723544E1}" type="datetimeFigureOut">
              <a:rPr lang="es-CU" smtClean="0"/>
              <a:t>18/3/2024</a:t>
            </a:fld>
            <a:endParaRPr lang="es-CU"/>
          </a:p>
        </p:txBody>
      </p:sp>
      <p:sp>
        <p:nvSpPr>
          <p:cNvPr id="5" name="Marcador de pie de página 4">
            <a:extLst>
              <a:ext uri="{FF2B5EF4-FFF2-40B4-BE49-F238E27FC236}">
                <a16:creationId xmlns:a16="http://schemas.microsoft.com/office/drawing/2014/main" id="{C3A9100D-03D4-647B-B090-48EB73214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U"/>
          </a:p>
        </p:txBody>
      </p:sp>
      <p:sp>
        <p:nvSpPr>
          <p:cNvPr id="6" name="Marcador de número de diapositiva 5">
            <a:extLst>
              <a:ext uri="{FF2B5EF4-FFF2-40B4-BE49-F238E27FC236}">
                <a16:creationId xmlns:a16="http://schemas.microsoft.com/office/drawing/2014/main" id="{A15E210D-BE43-5B9E-C63B-B5808E952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6E961-ED49-4BCE-AB56-C68BA3E911BB}" type="slidenum">
              <a:rPr lang="es-CU" smtClean="0"/>
              <a:t>‹Nº›</a:t>
            </a:fld>
            <a:endParaRPr lang="es-CU"/>
          </a:p>
        </p:txBody>
      </p:sp>
    </p:spTree>
    <p:extLst>
      <p:ext uri="{BB962C8B-B14F-4D97-AF65-F5344CB8AC3E}">
        <p14:creationId xmlns:p14="http://schemas.microsoft.com/office/powerpoint/2010/main" val="7552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C4251C4-5DA0-0D31-3698-5CD81B76F3AC}"/>
              </a:ext>
            </a:extLst>
          </p:cNvPr>
          <p:cNvPicPr>
            <a:picLocks noChangeAspect="1"/>
          </p:cNvPicPr>
          <p:nvPr/>
        </p:nvPicPr>
        <p:blipFill>
          <a:blip r:embed="rId2"/>
          <a:stretch>
            <a:fillRect/>
          </a:stretch>
        </p:blipFill>
        <p:spPr>
          <a:xfrm>
            <a:off x="6382871" y="-109553"/>
            <a:ext cx="4569817" cy="6859978"/>
          </a:xfrm>
          <a:prstGeom prst="rect">
            <a:avLst/>
          </a:prstGeom>
        </p:spPr>
      </p:pic>
      <p:sp>
        <p:nvSpPr>
          <p:cNvPr id="4" name="Rectángulo 3">
            <a:extLst>
              <a:ext uri="{FF2B5EF4-FFF2-40B4-BE49-F238E27FC236}">
                <a16:creationId xmlns:a16="http://schemas.microsoft.com/office/drawing/2014/main" id="{6DECA9C9-ADC9-FF62-98A6-C992542EDEFE}"/>
              </a:ext>
            </a:extLst>
          </p:cNvPr>
          <p:cNvSpPr/>
          <p:nvPr/>
        </p:nvSpPr>
        <p:spPr>
          <a:xfrm>
            <a:off x="236144" y="3263171"/>
            <a:ext cx="5480283"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Sistema de Control</a:t>
            </a:r>
          </a:p>
        </p:txBody>
      </p:sp>
    </p:spTree>
    <p:extLst>
      <p:ext uri="{BB962C8B-B14F-4D97-AF65-F5344CB8AC3E}">
        <p14:creationId xmlns:p14="http://schemas.microsoft.com/office/powerpoint/2010/main" val="208007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4B81CF-CF25-6ADE-BE6A-9EED92AA4903}"/>
              </a:ext>
            </a:extLst>
          </p:cNvPr>
          <p:cNvPicPr>
            <a:picLocks noChangeAspect="1"/>
          </p:cNvPicPr>
          <p:nvPr/>
        </p:nvPicPr>
        <p:blipFill rotWithShape="1">
          <a:blip r:embed="rId2"/>
          <a:srcRect b="18231"/>
          <a:stretch/>
        </p:blipFill>
        <p:spPr>
          <a:xfrm>
            <a:off x="3394683" y="1986947"/>
            <a:ext cx="6571305" cy="3096041"/>
          </a:xfrm>
          <a:prstGeom prst="rect">
            <a:avLst/>
          </a:prstGeom>
        </p:spPr>
      </p:pic>
      <p:sp>
        <p:nvSpPr>
          <p:cNvPr id="4" name="Rectángulo 3">
            <a:extLst>
              <a:ext uri="{FF2B5EF4-FFF2-40B4-BE49-F238E27FC236}">
                <a16:creationId xmlns:a16="http://schemas.microsoft.com/office/drawing/2014/main" id="{4C6C6336-CA22-AEB1-BA9D-893394E7247B}"/>
              </a:ext>
            </a:extLst>
          </p:cNvPr>
          <p:cNvSpPr/>
          <p:nvPr/>
        </p:nvSpPr>
        <p:spPr>
          <a:xfrm>
            <a:off x="207599" y="564811"/>
            <a:ext cx="8262647"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Controlador de Lógica Difusa</a:t>
            </a:r>
          </a:p>
        </p:txBody>
      </p:sp>
    </p:spTree>
    <p:extLst>
      <p:ext uri="{BB962C8B-B14F-4D97-AF65-F5344CB8AC3E}">
        <p14:creationId xmlns:p14="http://schemas.microsoft.com/office/powerpoint/2010/main" val="60594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B65F4B2-8B4D-71B9-F6D9-1D3A9F752A24}"/>
              </a:ext>
            </a:extLst>
          </p:cNvPr>
          <p:cNvSpPr txBox="1"/>
          <p:nvPr/>
        </p:nvSpPr>
        <p:spPr>
          <a:xfrm>
            <a:off x="403412" y="456311"/>
            <a:ext cx="1497106" cy="523220"/>
          </a:xfrm>
          <a:prstGeom prst="rect">
            <a:avLst/>
          </a:prstGeom>
          <a:noFill/>
        </p:spPr>
        <p:txBody>
          <a:bodyPr wrap="square">
            <a:spAutoFit/>
          </a:bodyPr>
          <a:lstStyle/>
          <a:p>
            <a:r>
              <a:rPr lang="es-ES" sz="2800" b="1" i="0" dirty="0">
                <a:solidFill>
                  <a:srgbClr val="000000"/>
                </a:solidFill>
                <a:effectLst/>
                <a:latin typeface="Times New Roman" panose="02020603050405020304" pitchFamily="18" charset="0"/>
              </a:rPr>
              <a:t>TFLC</a:t>
            </a:r>
            <a:endParaRPr lang="es-CU" sz="2800" b="1" dirty="0"/>
          </a:p>
        </p:txBody>
      </p:sp>
      <p:sp>
        <p:nvSpPr>
          <p:cNvPr id="5" name="CuadroTexto 4">
            <a:extLst>
              <a:ext uri="{FF2B5EF4-FFF2-40B4-BE49-F238E27FC236}">
                <a16:creationId xmlns:a16="http://schemas.microsoft.com/office/drawing/2014/main" id="{DF9C043A-2D8B-9A00-255F-64E22AC1B3D3}"/>
              </a:ext>
            </a:extLst>
          </p:cNvPr>
          <p:cNvSpPr txBox="1"/>
          <p:nvPr/>
        </p:nvSpPr>
        <p:spPr>
          <a:xfrm>
            <a:off x="770965" y="1151529"/>
            <a:ext cx="8633012" cy="646331"/>
          </a:xfrm>
          <a:prstGeom prst="rect">
            <a:avLst/>
          </a:prstGeom>
          <a:noFill/>
        </p:spPr>
        <p:txBody>
          <a:bodyPr wrap="square">
            <a:spAutoFit/>
          </a:bodyPr>
          <a:lstStyle/>
          <a:p>
            <a:r>
              <a:rPr lang="es-ES" b="1" dirty="0"/>
              <a:t>Las entradas de TFLC son el ángulo entre el robot y el objetivo (ángulo de error) y la distancia desde el robot hasta el objetivo.</a:t>
            </a:r>
            <a:endParaRPr lang="es-CU" b="1" dirty="0"/>
          </a:p>
        </p:txBody>
      </p:sp>
      <p:sp>
        <p:nvSpPr>
          <p:cNvPr id="7" name="CuadroTexto 6">
            <a:extLst>
              <a:ext uri="{FF2B5EF4-FFF2-40B4-BE49-F238E27FC236}">
                <a16:creationId xmlns:a16="http://schemas.microsoft.com/office/drawing/2014/main" id="{C315A411-1E1B-55EC-F4E9-D7B9A8EBF9A1}"/>
              </a:ext>
            </a:extLst>
          </p:cNvPr>
          <p:cNvSpPr txBox="1"/>
          <p:nvPr/>
        </p:nvSpPr>
        <p:spPr>
          <a:xfrm>
            <a:off x="770965" y="2048000"/>
            <a:ext cx="8211670" cy="369332"/>
          </a:xfrm>
          <a:prstGeom prst="rect">
            <a:avLst/>
          </a:prstGeom>
          <a:noFill/>
        </p:spPr>
        <p:txBody>
          <a:bodyPr wrap="square">
            <a:spAutoFit/>
          </a:bodyPr>
          <a:lstStyle/>
          <a:p>
            <a:r>
              <a:rPr lang="es-ES" b="1" dirty="0"/>
              <a:t>Las salidas de TFLC son las velocidades de los motores izquierdo y derecho.</a:t>
            </a:r>
            <a:endParaRPr lang="es-CU" b="1" dirty="0"/>
          </a:p>
        </p:txBody>
      </p:sp>
      <p:pic>
        <p:nvPicPr>
          <p:cNvPr id="9" name="Imagen 8">
            <a:extLst>
              <a:ext uri="{FF2B5EF4-FFF2-40B4-BE49-F238E27FC236}">
                <a16:creationId xmlns:a16="http://schemas.microsoft.com/office/drawing/2014/main" id="{34829676-50EA-6C34-4A47-E43D80C8472A}"/>
              </a:ext>
            </a:extLst>
          </p:cNvPr>
          <p:cNvPicPr>
            <a:picLocks noChangeAspect="1"/>
          </p:cNvPicPr>
          <p:nvPr/>
        </p:nvPicPr>
        <p:blipFill>
          <a:blip r:embed="rId2"/>
          <a:stretch>
            <a:fillRect/>
          </a:stretch>
        </p:blipFill>
        <p:spPr>
          <a:xfrm>
            <a:off x="3310648" y="3074990"/>
            <a:ext cx="5570703" cy="2859645"/>
          </a:xfrm>
          <a:prstGeom prst="rect">
            <a:avLst/>
          </a:prstGeom>
        </p:spPr>
      </p:pic>
      <p:sp>
        <p:nvSpPr>
          <p:cNvPr id="11" name="CuadroTexto 10">
            <a:extLst>
              <a:ext uri="{FF2B5EF4-FFF2-40B4-BE49-F238E27FC236}">
                <a16:creationId xmlns:a16="http://schemas.microsoft.com/office/drawing/2014/main" id="{1A317313-1FF1-B479-95C1-8D2757450344}"/>
              </a:ext>
            </a:extLst>
          </p:cNvPr>
          <p:cNvSpPr txBox="1"/>
          <p:nvPr/>
        </p:nvSpPr>
        <p:spPr>
          <a:xfrm>
            <a:off x="770965" y="2667472"/>
            <a:ext cx="8373035" cy="646331"/>
          </a:xfrm>
          <a:prstGeom prst="rect">
            <a:avLst/>
          </a:prstGeom>
          <a:noFill/>
        </p:spPr>
        <p:txBody>
          <a:bodyPr wrap="square">
            <a:spAutoFit/>
          </a:bodyPr>
          <a:lstStyle/>
          <a:p>
            <a:r>
              <a:rPr lang="es-ES" dirty="0"/>
              <a:t>Se implementa utilizando siete funciones de membresía para cada una de las entradas, y se pueden observar estas funciones en las figuras 3 y 4</a:t>
            </a:r>
            <a:endParaRPr lang="es-CU" dirty="0"/>
          </a:p>
        </p:txBody>
      </p:sp>
    </p:spTree>
    <p:extLst>
      <p:ext uri="{BB962C8B-B14F-4D97-AF65-F5344CB8AC3E}">
        <p14:creationId xmlns:p14="http://schemas.microsoft.com/office/powerpoint/2010/main" val="25502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CCB3CDF-6530-9CD7-C04E-6AD0A8DF81A8}"/>
              </a:ext>
            </a:extLst>
          </p:cNvPr>
          <p:cNvSpPr txBox="1"/>
          <p:nvPr/>
        </p:nvSpPr>
        <p:spPr>
          <a:xfrm>
            <a:off x="591669" y="663405"/>
            <a:ext cx="9377083" cy="369332"/>
          </a:xfrm>
          <a:prstGeom prst="rect">
            <a:avLst/>
          </a:prstGeom>
          <a:noFill/>
        </p:spPr>
        <p:txBody>
          <a:bodyPr wrap="square">
            <a:spAutoFit/>
          </a:bodyPr>
          <a:lstStyle/>
          <a:p>
            <a:r>
              <a:rPr lang="es-ES" b="1" dirty="0"/>
              <a:t>Se implementa utilizando siete funciones de membresía para cada una de las entradas</a:t>
            </a:r>
            <a:endParaRPr lang="es-CU" b="1" dirty="0"/>
          </a:p>
        </p:txBody>
      </p:sp>
      <p:pic>
        <p:nvPicPr>
          <p:cNvPr id="5" name="Imagen 4">
            <a:extLst>
              <a:ext uri="{FF2B5EF4-FFF2-40B4-BE49-F238E27FC236}">
                <a16:creationId xmlns:a16="http://schemas.microsoft.com/office/drawing/2014/main" id="{8491319F-8F83-BF42-9471-44014A6D57A4}"/>
              </a:ext>
            </a:extLst>
          </p:cNvPr>
          <p:cNvPicPr>
            <a:picLocks noChangeAspect="1"/>
          </p:cNvPicPr>
          <p:nvPr/>
        </p:nvPicPr>
        <p:blipFill>
          <a:blip r:embed="rId2"/>
          <a:stretch>
            <a:fillRect/>
          </a:stretch>
        </p:blipFill>
        <p:spPr>
          <a:xfrm>
            <a:off x="342022" y="1306295"/>
            <a:ext cx="4938188" cy="2019475"/>
          </a:xfrm>
          <a:prstGeom prst="rect">
            <a:avLst/>
          </a:prstGeom>
        </p:spPr>
      </p:pic>
      <p:pic>
        <p:nvPicPr>
          <p:cNvPr id="7" name="Imagen 6">
            <a:extLst>
              <a:ext uri="{FF2B5EF4-FFF2-40B4-BE49-F238E27FC236}">
                <a16:creationId xmlns:a16="http://schemas.microsoft.com/office/drawing/2014/main" id="{2353C457-BDA5-C7CB-8466-22507CE7FF73}"/>
              </a:ext>
            </a:extLst>
          </p:cNvPr>
          <p:cNvPicPr>
            <a:picLocks noChangeAspect="1"/>
          </p:cNvPicPr>
          <p:nvPr/>
        </p:nvPicPr>
        <p:blipFill rotWithShape="1">
          <a:blip r:embed="rId3"/>
          <a:srcRect l="3896"/>
          <a:stretch/>
        </p:blipFill>
        <p:spPr>
          <a:xfrm>
            <a:off x="6343215" y="1306688"/>
            <a:ext cx="4709148" cy="1882303"/>
          </a:xfrm>
          <a:prstGeom prst="rect">
            <a:avLst/>
          </a:prstGeom>
        </p:spPr>
      </p:pic>
      <p:sp>
        <p:nvSpPr>
          <p:cNvPr id="9" name="CuadroTexto 8">
            <a:extLst>
              <a:ext uri="{FF2B5EF4-FFF2-40B4-BE49-F238E27FC236}">
                <a16:creationId xmlns:a16="http://schemas.microsoft.com/office/drawing/2014/main" id="{13CE6452-8741-1E81-00EE-05DBD86C0BCD}"/>
              </a:ext>
            </a:extLst>
          </p:cNvPr>
          <p:cNvSpPr txBox="1"/>
          <p:nvPr/>
        </p:nvSpPr>
        <p:spPr>
          <a:xfrm>
            <a:off x="1385727" y="3466637"/>
            <a:ext cx="2850777" cy="369332"/>
          </a:xfrm>
          <a:prstGeom prst="rect">
            <a:avLst/>
          </a:prstGeom>
          <a:noFill/>
        </p:spPr>
        <p:txBody>
          <a:bodyPr wrap="square" rtlCol="0">
            <a:spAutoFit/>
          </a:bodyPr>
          <a:lstStyle/>
          <a:p>
            <a:r>
              <a:rPr lang="es-ES" dirty="0"/>
              <a:t>Entrada error de distancia </a:t>
            </a:r>
            <a:endParaRPr lang="es-CU" dirty="0"/>
          </a:p>
        </p:txBody>
      </p:sp>
      <p:sp>
        <p:nvSpPr>
          <p:cNvPr id="12" name="CuadroTexto 11">
            <a:extLst>
              <a:ext uri="{FF2B5EF4-FFF2-40B4-BE49-F238E27FC236}">
                <a16:creationId xmlns:a16="http://schemas.microsoft.com/office/drawing/2014/main" id="{7C11AA5B-2540-474C-3712-58F2180B2ED8}"/>
              </a:ext>
            </a:extLst>
          </p:cNvPr>
          <p:cNvSpPr txBox="1"/>
          <p:nvPr/>
        </p:nvSpPr>
        <p:spPr>
          <a:xfrm>
            <a:off x="7655857" y="3429000"/>
            <a:ext cx="2850777" cy="369332"/>
          </a:xfrm>
          <a:prstGeom prst="rect">
            <a:avLst/>
          </a:prstGeom>
          <a:noFill/>
        </p:spPr>
        <p:txBody>
          <a:bodyPr wrap="square" rtlCol="0">
            <a:spAutoFit/>
          </a:bodyPr>
          <a:lstStyle/>
          <a:p>
            <a:r>
              <a:rPr lang="es-ES" dirty="0"/>
              <a:t>Entrada error angular </a:t>
            </a:r>
            <a:endParaRPr lang="es-CU" dirty="0"/>
          </a:p>
        </p:txBody>
      </p:sp>
      <p:sp>
        <p:nvSpPr>
          <p:cNvPr id="14" name="CuadroTexto 13">
            <a:extLst>
              <a:ext uri="{FF2B5EF4-FFF2-40B4-BE49-F238E27FC236}">
                <a16:creationId xmlns:a16="http://schemas.microsoft.com/office/drawing/2014/main" id="{E0D45EB1-58C8-0B97-3C48-7AFE1456F8E0}"/>
              </a:ext>
            </a:extLst>
          </p:cNvPr>
          <p:cNvSpPr txBox="1"/>
          <p:nvPr/>
        </p:nvSpPr>
        <p:spPr>
          <a:xfrm>
            <a:off x="6732494" y="3835969"/>
            <a:ext cx="5212291" cy="2862322"/>
          </a:xfrm>
          <a:prstGeom prst="rect">
            <a:avLst/>
          </a:prstGeom>
          <a:noFill/>
        </p:spPr>
        <p:txBody>
          <a:bodyPr wrap="square">
            <a:spAutoFit/>
          </a:bodyPr>
          <a:lstStyle/>
          <a:p>
            <a:pPr algn="just"/>
            <a:r>
              <a:rPr lang="es-ES" dirty="0"/>
              <a:t>Las variables lingüísticas utilizadas para el ángulo entre el robot y el objetivo (</a:t>
            </a:r>
            <a:r>
              <a:rPr lang="es-ES" dirty="0" err="1"/>
              <a:t>Err</a:t>
            </a:r>
            <a:r>
              <a:rPr lang="es-ES" dirty="0"/>
              <a:t>. angle) son: </a:t>
            </a:r>
          </a:p>
          <a:p>
            <a:pPr algn="just"/>
            <a:endParaRPr lang="es-ES" dirty="0"/>
          </a:p>
          <a:p>
            <a:pPr marL="285750" indent="-285750" algn="just">
              <a:buFont typeface="Arial" panose="020B0604020202020204" pitchFamily="34" charset="0"/>
              <a:buChar char="•"/>
            </a:pPr>
            <a:r>
              <a:rPr lang="es-ES" dirty="0"/>
              <a:t>N: Negativo</a:t>
            </a:r>
          </a:p>
          <a:p>
            <a:pPr marL="285750" indent="-285750" algn="just">
              <a:buFont typeface="Arial" panose="020B0604020202020204" pitchFamily="34" charset="0"/>
              <a:buChar char="•"/>
            </a:pPr>
            <a:r>
              <a:rPr lang="es-ES" dirty="0"/>
              <a:t>SN: Pequeño Negativo</a:t>
            </a:r>
          </a:p>
          <a:p>
            <a:pPr marL="285750" indent="-285750" algn="just">
              <a:buFont typeface="Arial" panose="020B0604020202020204" pitchFamily="34" charset="0"/>
              <a:buChar char="•"/>
            </a:pPr>
            <a:r>
              <a:rPr lang="es-ES" dirty="0"/>
              <a:t>NNZ: Cerca de Cero Negativo</a:t>
            </a:r>
          </a:p>
          <a:p>
            <a:pPr marL="285750" indent="-285750" algn="just">
              <a:buFont typeface="Arial" panose="020B0604020202020204" pitchFamily="34" charset="0"/>
              <a:buChar char="•"/>
            </a:pPr>
            <a:r>
              <a:rPr lang="es-ES" dirty="0"/>
              <a:t>Z: Cero</a:t>
            </a:r>
          </a:p>
          <a:p>
            <a:pPr marL="285750" indent="-285750" algn="just">
              <a:buFont typeface="Arial" panose="020B0604020202020204" pitchFamily="34" charset="0"/>
              <a:buChar char="•"/>
            </a:pPr>
            <a:r>
              <a:rPr lang="es-ES" dirty="0"/>
              <a:t>NPZ: Cerca de Cero Positivo</a:t>
            </a:r>
          </a:p>
          <a:p>
            <a:pPr marL="285750" indent="-285750" algn="just">
              <a:buFont typeface="Arial" panose="020B0604020202020204" pitchFamily="34" charset="0"/>
              <a:buChar char="•"/>
            </a:pPr>
            <a:r>
              <a:rPr lang="es-ES" dirty="0"/>
              <a:t>SP: Pequeño Positivo</a:t>
            </a:r>
          </a:p>
          <a:p>
            <a:pPr marL="285750" indent="-285750" algn="just">
              <a:buFont typeface="Arial" panose="020B0604020202020204" pitchFamily="34" charset="0"/>
              <a:buChar char="•"/>
            </a:pPr>
            <a:r>
              <a:rPr lang="es-ES" dirty="0"/>
              <a:t>P: Positivo.</a:t>
            </a:r>
            <a:endParaRPr lang="es-CU" dirty="0"/>
          </a:p>
        </p:txBody>
      </p:sp>
      <p:sp>
        <p:nvSpPr>
          <p:cNvPr id="16" name="CuadroTexto 15">
            <a:extLst>
              <a:ext uri="{FF2B5EF4-FFF2-40B4-BE49-F238E27FC236}">
                <a16:creationId xmlns:a16="http://schemas.microsoft.com/office/drawing/2014/main" id="{6B8A3AC9-D006-A53D-93AA-9B1C87E5764D}"/>
              </a:ext>
            </a:extLst>
          </p:cNvPr>
          <p:cNvSpPr txBox="1"/>
          <p:nvPr/>
        </p:nvSpPr>
        <p:spPr>
          <a:xfrm>
            <a:off x="247215" y="3976836"/>
            <a:ext cx="6096000" cy="2585323"/>
          </a:xfrm>
          <a:prstGeom prst="rect">
            <a:avLst/>
          </a:prstGeom>
          <a:noFill/>
        </p:spPr>
        <p:txBody>
          <a:bodyPr wrap="square">
            <a:spAutoFit/>
          </a:bodyPr>
          <a:lstStyle/>
          <a:p>
            <a:r>
              <a:rPr lang="es-ES" dirty="0"/>
              <a:t>Las variables lingüísticas utilizadas para la distancia de entrada son: </a:t>
            </a:r>
          </a:p>
          <a:p>
            <a:pPr marL="285750" indent="-285750" algn="just">
              <a:buFont typeface="Arial" panose="020B0604020202020204" pitchFamily="34" charset="0"/>
              <a:buChar char="•"/>
            </a:pPr>
            <a:r>
              <a:rPr lang="es-ES" dirty="0"/>
              <a:t>Z: Cero</a:t>
            </a:r>
          </a:p>
          <a:p>
            <a:pPr marL="285750" indent="-285750" algn="just">
              <a:buFont typeface="Arial" panose="020B0604020202020204" pitchFamily="34" charset="0"/>
              <a:buChar char="•"/>
            </a:pPr>
            <a:r>
              <a:rPr lang="es-ES" dirty="0"/>
              <a:t>NZ: Cerca de Cero</a:t>
            </a:r>
          </a:p>
          <a:p>
            <a:pPr marL="285750" indent="-285750" algn="just">
              <a:buFont typeface="Arial" panose="020B0604020202020204" pitchFamily="34" charset="0"/>
              <a:buChar char="•"/>
            </a:pPr>
            <a:r>
              <a:rPr lang="es-ES" dirty="0"/>
              <a:t>N: Cerca</a:t>
            </a:r>
          </a:p>
          <a:p>
            <a:pPr marL="285750" indent="-285750" algn="just">
              <a:buFont typeface="Arial" panose="020B0604020202020204" pitchFamily="34" charset="0"/>
              <a:buChar char="•"/>
            </a:pPr>
            <a:r>
              <a:rPr lang="es-ES" dirty="0"/>
              <a:t>M: Medio</a:t>
            </a:r>
          </a:p>
          <a:p>
            <a:pPr marL="285750" indent="-285750" algn="just">
              <a:buFont typeface="Arial" panose="020B0604020202020204" pitchFamily="34" charset="0"/>
              <a:buChar char="•"/>
            </a:pPr>
            <a:r>
              <a:rPr lang="es-ES" dirty="0"/>
              <a:t> NF: Cerca de Lejos</a:t>
            </a:r>
          </a:p>
          <a:p>
            <a:pPr marL="285750" indent="-285750" algn="just">
              <a:buFont typeface="Arial" panose="020B0604020202020204" pitchFamily="34" charset="0"/>
              <a:buChar char="•"/>
            </a:pPr>
            <a:r>
              <a:rPr lang="es-ES" dirty="0"/>
              <a:t>F: Lejos </a:t>
            </a:r>
          </a:p>
          <a:p>
            <a:pPr marL="285750" indent="-285750" algn="just">
              <a:buFont typeface="Arial" panose="020B0604020202020204" pitchFamily="34" charset="0"/>
              <a:buChar char="•"/>
            </a:pPr>
            <a:r>
              <a:rPr lang="es-ES" dirty="0"/>
              <a:t>VF: Muy Lejos.</a:t>
            </a:r>
            <a:endParaRPr lang="es-CU" dirty="0"/>
          </a:p>
        </p:txBody>
      </p:sp>
    </p:spTree>
    <p:extLst>
      <p:ext uri="{BB962C8B-B14F-4D97-AF65-F5344CB8AC3E}">
        <p14:creationId xmlns:p14="http://schemas.microsoft.com/office/powerpoint/2010/main" val="133337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9724BC6-F59D-883E-BD81-42EF47A4F1B5}"/>
              </a:ext>
            </a:extLst>
          </p:cNvPr>
          <p:cNvSpPr txBox="1"/>
          <p:nvPr/>
        </p:nvSpPr>
        <p:spPr>
          <a:xfrm>
            <a:off x="421340" y="788911"/>
            <a:ext cx="10892117" cy="646331"/>
          </a:xfrm>
          <a:prstGeom prst="rect">
            <a:avLst/>
          </a:prstGeom>
          <a:noFill/>
        </p:spPr>
        <p:txBody>
          <a:bodyPr wrap="square">
            <a:spAutoFit/>
          </a:bodyPr>
          <a:lstStyle/>
          <a:p>
            <a:r>
              <a:rPr lang="es-ES" dirty="0"/>
              <a:t>Se implementa con siete funciones de membresía para cada salida (Velocidad Izquierda LV y Velocidad Derecha RV de los motores)</a:t>
            </a:r>
            <a:endParaRPr lang="es-CU" dirty="0"/>
          </a:p>
        </p:txBody>
      </p:sp>
      <p:sp>
        <p:nvSpPr>
          <p:cNvPr id="7" name="CuadroTexto 6">
            <a:extLst>
              <a:ext uri="{FF2B5EF4-FFF2-40B4-BE49-F238E27FC236}">
                <a16:creationId xmlns:a16="http://schemas.microsoft.com/office/drawing/2014/main" id="{4249708F-D2C9-903D-3FBA-187911C1E57A}"/>
              </a:ext>
            </a:extLst>
          </p:cNvPr>
          <p:cNvSpPr txBox="1"/>
          <p:nvPr/>
        </p:nvSpPr>
        <p:spPr>
          <a:xfrm>
            <a:off x="618564" y="4130096"/>
            <a:ext cx="6096000" cy="2585323"/>
          </a:xfrm>
          <a:prstGeom prst="rect">
            <a:avLst/>
          </a:prstGeom>
          <a:noFill/>
        </p:spPr>
        <p:txBody>
          <a:bodyPr wrap="square">
            <a:spAutoFit/>
          </a:bodyPr>
          <a:lstStyle/>
          <a:p>
            <a:r>
              <a:rPr lang="es-ES" dirty="0"/>
              <a:t>Las variables lingüísticas utilizadas para cada salida del TFLC son: </a:t>
            </a:r>
          </a:p>
          <a:p>
            <a:pPr marL="285750" indent="-285750">
              <a:buFont typeface="Arial" panose="020B0604020202020204" pitchFamily="34" charset="0"/>
              <a:buChar char="•"/>
            </a:pPr>
            <a:r>
              <a:rPr lang="es-ES" dirty="0"/>
              <a:t>Z: Cero</a:t>
            </a:r>
          </a:p>
          <a:p>
            <a:pPr marL="285750" indent="-285750">
              <a:buFont typeface="Arial" panose="020B0604020202020204" pitchFamily="34" charset="0"/>
              <a:buChar char="•"/>
            </a:pPr>
            <a:r>
              <a:rPr lang="es-ES" dirty="0"/>
              <a:t>S: Lento</a:t>
            </a:r>
          </a:p>
          <a:p>
            <a:pPr marL="285750" indent="-285750">
              <a:buFont typeface="Arial" panose="020B0604020202020204" pitchFamily="34" charset="0"/>
              <a:buChar char="•"/>
            </a:pPr>
            <a:r>
              <a:rPr lang="es-ES" dirty="0"/>
              <a:t>NM: Cerca de Medio</a:t>
            </a:r>
          </a:p>
          <a:p>
            <a:pPr marL="285750" indent="-285750">
              <a:buFont typeface="Arial" panose="020B0604020202020204" pitchFamily="34" charset="0"/>
              <a:buChar char="•"/>
            </a:pPr>
            <a:r>
              <a:rPr lang="es-ES" dirty="0"/>
              <a:t>M: Medio</a:t>
            </a:r>
          </a:p>
          <a:p>
            <a:pPr marL="285750" indent="-285750">
              <a:buFont typeface="Arial" panose="020B0604020202020204" pitchFamily="34" charset="0"/>
              <a:buChar char="•"/>
            </a:pPr>
            <a:r>
              <a:rPr lang="es-ES" dirty="0"/>
              <a:t>NH: Cerca de Alto</a:t>
            </a:r>
          </a:p>
          <a:p>
            <a:pPr marL="285750" indent="-285750">
              <a:buFont typeface="Arial" panose="020B0604020202020204" pitchFamily="34" charset="0"/>
              <a:buChar char="•"/>
            </a:pPr>
            <a:r>
              <a:rPr lang="es-ES" dirty="0"/>
              <a:t>H: Alto </a:t>
            </a:r>
          </a:p>
          <a:p>
            <a:pPr marL="285750" indent="-285750">
              <a:buFont typeface="Arial" panose="020B0604020202020204" pitchFamily="34" charset="0"/>
              <a:buChar char="•"/>
            </a:pPr>
            <a:r>
              <a:rPr lang="es-ES" dirty="0"/>
              <a:t>VH: Muy Alto</a:t>
            </a:r>
            <a:endParaRPr lang="es-CU" dirty="0"/>
          </a:p>
        </p:txBody>
      </p:sp>
      <p:pic>
        <p:nvPicPr>
          <p:cNvPr id="9" name="Imagen 8">
            <a:extLst>
              <a:ext uri="{FF2B5EF4-FFF2-40B4-BE49-F238E27FC236}">
                <a16:creationId xmlns:a16="http://schemas.microsoft.com/office/drawing/2014/main" id="{7C90DE5B-69FC-8DA9-A7ED-60EAB60779EB}"/>
              </a:ext>
            </a:extLst>
          </p:cNvPr>
          <p:cNvPicPr>
            <a:picLocks noChangeAspect="1"/>
          </p:cNvPicPr>
          <p:nvPr/>
        </p:nvPicPr>
        <p:blipFill>
          <a:blip r:embed="rId2"/>
          <a:stretch>
            <a:fillRect/>
          </a:stretch>
        </p:blipFill>
        <p:spPr>
          <a:xfrm>
            <a:off x="1089672" y="1727207"/>
            <a:ext cx="4884843" cy="2110923"/>
          </a:xfrm>
          <a:prstGeom prst="rect">
            <a:avLst/>
          </a:prstGeom>
        </p:spPr>
      </p:pic>
      <p:pic>
        <p:nvPicPr>
          <p:cNvPr id="11" name="Imagen 10">
            <a:extLst>
              <a:ext uri="{FF2B5EF4-FFF2-40B4-BE49-F238E27FC236}">
                <a16:creationId xmlns:a16="http://schemas.microsoft.com/office/drawing/2014/main" id="{BD41C94B-4735-75C9-938B-88827F774231}"/>
              </a:ext>
            </a:extLst>
          </p:cNvPr>
          <p:cNvPicPr>
            <a:picLocks noChangeAspect="1"/>
          </p:cNvPicPr>
          <p:nvPr/>
        </p:nvPicPr>
        <p:blipFill>
          <a:blip r:embed="rId3"/>
          <a:stretch>
            <a:fillRect/>
          </a:stretch>
        </p:blipFill>
        <p:spPr>
          <a:xfrm>
            <a:off x="6975243" y="2026524"/>
            <a:ext cx="4480948" cy="3970364"/>
          </a:xfrm>
          <a:prstGeom prst="rect">
            <a:avLst/>
          </a:prstGeom>
        </p:spPr>
      </p:pic>
    </p:spTree>
    <p:extLst>
      <p:ext uri="{BB962C8B-B14F-4D97-AF65-F5344CB8AC3E}">
        <p14:creationId xmlns:p14="http://schemas.microsoft.com/office/powerpoint/2010/main" val="325910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B65F4B2-8B4D-71B9-F6D9-1D3A9F752A24}"/>
              </a:ext>
            </a:extLst>
          </p:cNvPr>
          <p:cNvSpPr txBox="1"/>
          <p:nvPr/>
        </p:nvSpPr>
        <p:spPr>
          <a:xfrm>
            <a:off x="152401" y="226447"/>
            <a:ext cx="8740588" cy="523220"/>
          </a:xfrm>
          <a:prstGeom prst="rect">
            <a:avLst/>
          </a:prstGeom>
          <a:noFill/>
        </p:spPr>
        <p:txBody>
          <a:bodyPr wrap="square">
            <a:spAutoFit/>
          </a:bodyPr>
          <a:lstStyle/>
          <a:p>
            <a:r>
              <a:rPr lang="fr-FR" sz="2800" b="1" dirty="0"/>
              <a:t>OAFLC (Obstacle </a:t>
            </a:r>
            <a:r>
              <a:rPr lang="fr-FR" sz="2800" b="1" dirty="0" err="1"/>
              <a:t>Avoidance</a:t>
            </a:r>
            <a:r>
              <a:rPr lang="fr-FR" sz="2800" b="1" dirty="0"/>
              <a:t> </a:t>
            </a:r>
            <a:r>
              <a:rPr lang="fr-FR" sz="2800" b="1" dirty="0" err="1"/>
              <a:t>Fuzzy</a:t>
            </a:r>
            <a:r>
              <a:rPr lang="fr-FR" sz="2800" b="1" dirty="0"/>
              <a:t> </a:t>
            </a:r>
            <a:r>
              <a:rPr lang="fr-FR" sz="2800" b="1" dirty="0" err="1"/>
              <a:t>logic</a:t>
            </a:r>
            <a:r>
              <a:rPr lang="fr-FR" sz="2800" b="1" dirty="0"/>
              <a:t> control)</a:t>
            </a:r>
            <a:endParaRPr lang="es-CU" sz="2800" b="1" dirty="0"/>
          </a:p>
        </p:txBody>
      </p:sp>
      <p:pic>
        <p:nvPicPr>
          <p:cNvPr id="4" name="Imagen 3">
            <a:extLst>
              <a:ext uri="{FF2B5EF4-FFF2-40B4-BE49-F238E27FC236}">
                <a16:creationId xmlns:a16="http://schemas.microsoft.com/office/drawing/2014/main" id="{1F25403D-2F1E-9023-866A-DCFCA774E797}"/>
              </a:ext>
            </a:extLst>
          </p:cNvPr>
          <p:cNvPicPr>
            <a:picLocks noChangeAspect="1"/>
          </p:cNvPicPr>
          <p:nvPr/>
        </p:nvPicPr>
        <p:blipFill>
          <a:blip r:embed="rId2"/>
          <a:stretch>
            <a:fillRect/>
          </a:stretch>
        </p:blipFill>
        <p:spPr>
          <a:xfrm>
            <a:off x="601766" y="1554461"/>
            <a:ext cx="5420584" cy="4272298"/>
          </a:xfrm>
          <a:prstGeom prst="rect">
            <a:avLst/>
          </a:prstGeom>
        </p:spPr>
      </p:pic>
      <p:pic>
        <p:nvPicPr>
          <p:cNvPr id="8" name="Imagen 7">
            <a:extLst>
              <a:ext uri="{FF2B5EF4-FFF2-40B4-BE49-F238E27FC236}">
                <a16:creationId xmlns:a16="http://schemas.microsoft.com/office/drawing/2014/main" id="{B069570E-3264-19AA-47AA-6A279E7B415D}"/>
              </a:ext>
            </a:extLst>
          </p:cNvPr>
          <p:cNvPicPr>
            <a:picLocks noChangeAspect="1"/>
          </p:cNvPicPr>
          <p:nvPr/>
        </p:nvPicPr>
        <p:blipFill>
          <a:blip r:embed="rId3"/>
          <a:stretch>
            <a:fillRect/>
          </a:stretch>
        </p:blipFill>
        <p:spPr>
          <a:xfrm>
            <a:off x="6767241" y="834462"/>
            <a:ext cx="4968671" cy="5913632"/>
          </a:xfrm>
          <a:prstGeom prst="rect">
            <a:avLst/>
          </a:prstGeom>
        </p:spPr>
      </p:pic>
    </p:spTree>
    <p:extLst>
      <p:ext uri="{BB962C8B-B14F-4D97-AF65-F5344CB8AC3E}">
        <p14:creationId xmlns:p14="http://schemas.microsoft.com/office/powerpoint/2010/main" val="124488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B65F4B2-8B4D-71B9-F6D9-1D3A9F752A24}"/>
              </a:ext>
            </a:extLst>
          </p:cNvPr>
          <p:cNvSpPr txBox="1"/>
          <p:nvPr/>
        </p:nvSpPr>
        <p:spPr>
          <a:xfrm>
            <a:off x="152401" y="226447"/>
            <a:ext cx="8740588" cy="523220"/>
          </a:xfrm>
          <a:prstGeom prst="rect">
            <a:avLst/>
          </a:prstGeom>
          <a:noFill/>
        </p:spPr>
        <p:txBody>
          <a:bodyPr wrap="square">
            <a:spAutoFit/>
          </a:bodyPr>
          <a:lstStyle/>
          <a:p>
            <a:r>
              <a:rPr lang="fr-FR" sz="2800" b="1" dirty="0"/>
              <a:t>OAFLC (Obstacle </a:t>
            </a:r>
            <a:r>
              <a:rPr lang="fr-FR" sz="2800" b="1" dirty="0" err="1"/>
              <a:t>Avoidance</a:t>
            </a:r>
            <a:r>
              <a:rPr lang="fr-FR" sz="2800" b="1" dirty="0"/>
              <a:t> </a:t>
            </a:r>
            <a:r>
              <a:rPr lang="fr-FR" sz="2800" b="1" dirty="0" err="1"/>
              <a:t>Fuzzy</a:t>
            </a:r>
            <a:r>
              <a:rPr lang="fr-FR" sz="2800" b="1" dirty="0"/>
              <a:t> </a:t>
            </a:r>
            <a:r>
              <a:rPr lang="fr-FR" sz="2800" b="1" dirty="0" err="1"/>
              <a:t>logic</a:t>
            </a:r>
            <a:r>
              <a:rPr lang="fr-FR" sz="2800" b="1" dirty="0"/>
              <a:t> control)</a:t>
            </a:r>
            <a:endParaRPr lang="es-CU" sz="2800" b="1" dirty="0"/>
          </a:p>
        </p:txBody>
      </p:sp>
      <p:sp>
        <p:nvSpPr>
          <p:cNvPr id="5" name="CuadroTexto 4">
            <a:extLst>
              <a:ext uri="{FF2B5EF4-FFF2-40B4-BE49-F238E27FC236}">
                <a16:creationId xmlns:a16="http://schemas.microsoft.com/office/drawing/2014/main" id="{7060E349-79C3-4684-6A1A-4F29B7B6F7B2}"/>
              </a:ext>
            </a:extLst>
          </p:cNvPr>
          <p:cNvSpPr txBox="1"/>
          <p:nvPr/>
        </p:nvSpPr>
        <p:spPr>
          <a:xfrm>
            <a:off x="224118" y="1216096"/>
            <a:ext cx="11187953" cy="1200329"/>
          </a:xfrm>
          <a:prstGeom prst="rect">
            <a:avLst/>
          </a:prstGeom>
          <a:noFill/>
        </p:spPr>
        <p:txBody>
          <a:bodyPr wrap="square">
            <a:spAutoFit/>
          </a:bodyPr>
          <a:lstStyle/>
          <a:p>
            <a:pPr algn="just"/>
            <a:r>
              <a:rPr lang="en-US" b="1" dirty="0"/>
              <a:t>The inputs of OAFLC are the distance between the left, front and right sides distances of the robot and the obstacles. These distances are acquired by three ultra‐sonic sensors, from the left, front and right side of the robot. The outputs of OAFLC are the velocities of the left and right motors. OAFLC is implemented with three membership functions for each input.</a:t>
            </a:r>
            <a:endParaRPr lang="es-CU" b="1" dirty="0"/>
          </a:p>
        </p:txBody>
      </p:sp>
      <p:sp>
        <p:nvSpPr>
          <p:cNvPr id="7" name="CuadroTexto 6">
            <a:extLst>
              <a:ext uri="{FF2B5EF4-FFF2-40B4-BE49-F238E27FC236}">
                <a16:creationId xmlns:a16="http://schemas.microsoft.com/office/drawing/2014/main" id="{AEA0F907-6B5E-206F-4EBE-FFF9803B1268}"/>
              </a:ext>
            </a:extLst>
          </p:cNvPr>
          <p:cNvSpPr txBox="1"/>
          <p:nvPr/>
        </p:nvSpPr>
        <p:spPr>
          <a:xfrm>
            <a:off x="224118" y="2882854"/>
            <a:ext cx="6096000" cy="369332"/>
          </a:xfrm>
          <a:prstGeom prst="rect">
            <a:avLst/>
          </a:prstGeom>
          <a:noFill/>
        </p:spPr>
        <p:txBody>
          <a:bodyPr wrap="square">
            <a:spAutoFit/>
          </a:bodyPr>
          <a:lstStyle/>
          <a:p>
            <a:r>
              <a:rPr lang="en-US" dirty="0"/>
              <a:t>The linguistic variables used for the distance </a:t>
            </a:r>
            <a:endParaRPr lang="es-CU" dirty="0"/>
          </a:p>
        </p:txBody>
      </p:sp>
    </p:spTree>
    <p:extLst>
      <p:ext uri="{BB962C8B-B14F-4D97-AF65-F5344CB8AC3E}">
        <p14:creationId xmlns:p14="http://schemas.microsoft.com/office/powerpoint/2010/main" val="27398863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338</Words>
  <Application>Microsoft Office PowerPoint</Application>
  <PresentationFormat>Panorámica</PresentationFormat>
  <Paragraphs>39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Valdes</dc:creator>
  <cp:lastModifiedBy>Jonathan Valdes</cp:lastModifiedBy>
  <cp:revision>5</cp:revision>
  <dcterms:created xsi:type="dcterms:W3CDTF">2024-03-11T12:19:11Z</dcterms:created>
  <dcterms:modified xsi:type="dcterms:W3CDTF">2024-03-18T17:26:00Z</dcterms:modified>
</cp:coreProperties>
</file>