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15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9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2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8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1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3BD8-A213-43E1-BA51-71D5A28E66D4}" type="datetimeFigureOut">
              <a:rPr lang="en-US" smtClean="0"/>
              <a:t>2013/12/10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329E6-1C40-41D0-BEC9-D09BE411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Fall 2013</a:t>
            </a:r>
            <a:br>
              <a:rPr lang="en-US" dirty="0" smtClean="0"/>
            </a:br>
            <a:r>
              <a:rPr lang="en-US" dirty="0" smtClean="0"/>
              <a:t>Project: SGPIA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Rowley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SGPIA?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SGPIA is 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dirty="0" smtClean="0"/>
              <a:t>trategy </a:t>
            </a:r>
            <a:r>
              <a:rPr lang="en-US" b="1" dirty="0" smtClean="0"/>
              <a:t>G</a:t>
            </a:r>
            <a:r>
              <a:rPr lang="en-US" dirty="0" smtClean="0"/>
              <a:t>ame </a:t>
            </a:r>
            <a:r>
              <a:rPr lang="en-US" b="1" dirty="0" smtClean="0"/>
              <a:t>P</a:t>
            </a:r>
            <a:r>
              <a:rPr lang="en-US" dirty="0" smtClean="0"/>
              <a:t>laying </a:t>
            </a:r>
            <a:r>
              <a:rPr lang="en-US" b="1" dirty="0" smtClean="0"/>
              <a:t>I</a:t>
            </a:r>
            <a:r>
              <a:rPr lang="en-US" dirty="0" smtClean="0"/>
              <a:t>ntelligent </a:t>
            </a:r>
            <a:r>
              <a:rPr lang="en-US" b="1" dirty="0" smtClean="0"/>
              <a:t>A</a:t>
            </a:r>
            <a:r>
              <a:rPr lang="en-US" dirty="0" smtClean="0"/>
              <a:t>gent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SGPIA is an Intelligent Agent that learns how to play strategy games and recognize patterns in gameplay.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entire project is coded up using the .NET framework and the C# language.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game was created in a console application, but was later integrated with WPF to form a visual board.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Apart from allowing AIs to train and play against themselves, the game allows humans to play against different types of AI, such as a state based AI, random AI, and learning AI.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SGPIA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Compared to SGPIA traditional state based AIs have problems with:</a:t>
            </a:r>
          </a:p>
          <a:p>
            <a:r>
              <a:rPr lang="en-US" dirty="0" smtClean="0"/>
              <a:t>Being repetitive</a:t>
            </a:r>
            <a:endParaRPr lang="en-US" dirty="0"/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Being easy to beat once AI’s strategy is learned</a:t>
            </a:r>
          </a:p>
          <a:p>
            <a:r>
              <a:rPr lang="en-US" dirty="0" smtClean="0"/>
              <a:t>Playing like </a:t>
            </a:r>
            <a:r>
              <a:rPr lang="en-US" smtClean="0"/>
              <a:t>human players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structure of SGPIA is similar to the structure of an Artificial Neural Network. </a:t>
            </a:r>
          </a:p>
          <a:p>
            <a:pPr marL="0" indent="0">
              <a:buNone/>
            </a:pPr>
            <a:r>
              <a:rPr lang="en-US" dirty="0" smtClean="0"/>
              <a:t>The calculations and move types act as the input nodes.</a:t>
            </a:r>
          </a:p>
          <a:p>
            <a:pPr marL="0" indent="0">
              <a:buNone/>
            </a:pPr>
            <a:r>
              <a:rPr lang="en-US" dirty="0" smtClean="0"/>
              <a:t>Each territory acts as a hidden node and receives input from other nodes either from the calculation or the other territory.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weights are fine tuned by a learning algorithm.</a:t>
            </a:r>
          </a:p>
          <a:p>
            <a:pPr marL="0" indent="0">
              <a:buNone/>
            </a:pPr>
            <a:r>
              <a:rPr lang="en-US" dirty="0" smtClean="0"/>
              <a:t>The decision whether to attack, retreat, reinforce, etc. are represented as output nodes.</a:t>
            </a:r>
          </a:p>
        </p:txBody>
      </p:sp>
      <p:pic>
        <p:nvPicPr>
          <p:cNvPr id="2052" name="Picture 4" descr="http://upload.wikimedia.org/wikipedia/commons/thumb/4/46/Colored_neural_network.svg/300px-Colored_neural_network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2382044"/>
            <a:ext cx="2857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SGPIA learns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SGPIA uses a genetic algorithm to learn over time and adapt to new strategies.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choice such as Attacking and Reinforcing have multiple calculations each with a weight.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winning AI’s weights are averaged together and are mutated, these weights are then passed onto the winner’s children.</a:t>
            </a:r>
          </a:p>
        </p:txBody>
      </p:sp>
    </p:spTree>
    <p:extLst>
      <p:ext uri="{BB962C8B-B14F-4D97-AF65-F5344CB8AC3E}">
        <p14:creationId xmlns:p14="http://schemas.microsoft.com/office/powerpoint/2010/main" val="466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genetic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reason I chose to use a genetic algorithm for SGPIA is for these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Fulfilled many parts of a general learning agent.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Will correct itself if a calculation is exaggerated.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Because of the Artificial Neural Network structure and genetic algorithm, this AI can play and learn most strategy games.</a:t>
            </a:r>
            <a:endParaRPr lang="en-US" dirty="0"/>
          </a:p>
        </p:txBody>
      </p:sp>
      <p:pic>
        <p:nvPicPr>
          <p:cNvPr id="1026" name="Picture 2" descr="http://upload.wikimedia.org/wikipedia/commons/thumb/0/09/IntelligentAgent-Learning.png/408px-IntelligentAgent-Learnin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525" y="2819245"/>
            <a:ext cx="4184650" cy="256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SGPIA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testing out genetic algorithm implementation, the AI would sometimes find loopholes in the Risk game and exploit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SGPIA played against only learning AIs, SGPIA would become exceptionally good against itself and nothing else. Playing against a mix of random, default, and learning AIs fixed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1578</TotalTime>
  <Words>394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Capstone Fall 2013 Project: SGPIA</vt:lpstr>
      <vt:lpstr>What is SGPIA?</vt:lpstr>
      <vt:lpstr>Environment</vt:lpstr>
      <vt:lpstr>Why SGPIA is better</vt:lpstr>
      <vt:lpstr>Structure</vt:lpstr>
      <vt:lpstr>How SGPIA learns</vt:lpstr>
      <vt:lpstr>Why a genetic algorithm?</vt:lpstr>
      <vt:lpstr>Problems with SGPIA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Rowley</dc:creator>
  <cp:lastModifiedBy>John Rowley</cp:lastModifiedBy>
  <cp:revision>26</cp:revision>
  <dcterms:created xsi:type="dcterms:W3CDTF">2013-12-10T22:53:03Z</dcterms:created>
  <dcterms:modified xsi:type="dcterms:W3CDTF">2013-12-12T01:12:02Z</dcterms:modified>
</cp:coreProperties>
</file>