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9" r:id="rId4"/>
    <p:sldId id="259" r:id="rId5"/>
    <p:sldId id="270" r:id="rId6"/>
    <p:sldId id="271" r:id="rId7"/>
    <p:sldId id="272" r:id="rId8"/>
    <p:sldId id="273" r:id="rId9"/>
    <p:sldId id="266" r:id="rId10"/>
    <p:sldId id="263" r:id="rId11"/>
    <p:sldId id="274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06F4-9FFB-4C7B-9618-6971CBFC322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7EFB-4B18-89D2-3640C41B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5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06F4-9FFB-4C7B-9618-6971CBFC322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7EFB-4B18-89D2-3640C41B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06F4-9FFB-4C7B-9618-6971CBFC322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7EFB-4B18-89D2-3640C41B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4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06F4-9FFB-4C7B-9618-6971CBFC322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7EFB-4B18-89D2-3640C41B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06F4-9FFB-4C7B-9618-6971CBFC322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7EFB-4B18-89D2-3640C41B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8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06F4-9FFB-4C7B-9618-6971CBFC322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7EFB-4B18-89D2-3640C41B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3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06F4-9FFB-4C7B-9618-6971CBFC322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7EFB-4B18-89D2-3640C41B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06F4-9FFB-4C7B-9618-6971CBFC322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7EFB-4B18-89D2-3640C41B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06F4-9FFB-4C7B-9618-6971CBFC322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7EFB-4B18-89D2-3640C41B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06F4-9FFB-4C7B-9618-6971CBFC322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7EFB-4B18-89D2-3640C41B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06F4-9FFB-4C7B-9618-6971CBFC322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7EFB-4B18-89D2-3640C41B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9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06F4-9FFB-4C7B-9618-6971CBFC322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AD58-7EFB-4B18-89D2-3640C41B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8" y="0"/>
            <a:ext cx="3168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5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84" y="863346"/>
            <a:ext cx="844296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60" y="929640"/>
            <a:ext cx="871728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9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8" y="868680"/>
            <a:ext cx="8595358" cy="5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7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762762"/>
            <a:ext cx="8955024" cy="55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6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8" y="0"/>
            <a:ext cx="3168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7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8" y="0"/>
            <a:ext cx="3168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1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8" y="0"/>
            <a:ext cx="3168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6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8" y="0"/>
            <a:ext cx="316876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8" y="0"/>
            <a:ext cx="3168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8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8" y="0"/>
            <a:ext cx="3168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6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8" y="0"/>
            <a:ext cx="3168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8" y="0"/>
            <a:ext cx="3168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0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60" y="857250"/>
            <a:ext cx="8524240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 ROG STRIX</dc:creator>
  <cp:lastModifiedBy>AUS ROG STRIX</cp:lastModifiedBy>
  <cp:revision>3</cp:revision>
  <dcterms:created xsi:type="dcterms:W3CDTF">2024-06-10T12:52:49Z</dcterms:created>
  <dcterms:modified xsi:type="dcterms:W3CDTF">2024-06-21T02:51:30Z</dcterms:modified>
</cp:coreProperties>
</file>