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4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 showGuides="1">
      <p:cViewPr>
        <p:scale>
          <a:sx n="191" d="100"/>
          <a:sy n="191" d="100"/>
        </p:scale>
        <p:origin x="144" y="160"/>
      </p:cViewPr>
      <p:guideLst>
        <p:guide orient="horz" pos="3936"/>
        <p:guide pos="4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A5D6-699B-2705-1459-FCDC8D950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80792-7AA0-A481-840C-6AC69D697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2A83-4888-5AC8-D453-36095DB1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E31B-48C7-F74D-808F-E72847B9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7527-DEF5-6653-02EB-7E5AA53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8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5B6C-1E76-6918-17CF-A318C069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FC667-780A-81CF-6531-F56F83CC2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456C7-DEC4-417A-5F53-A486FB57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7F06-C2DB-BDF9-1826-DC164762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8FBE-0229-88A6-F4D1-B916E0FF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FEEED-7E37-1103-B423-47D4CE0F8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D34D4-C3E7-6886-7FEF-BAAF3F15F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F212-D6F2-7022-7FAD-0AACD4CF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0E91-E344-D6E5-FF3A-382B3EEF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1B6A-58CB-95CC-EB0F-A6704DBC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3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B749-C938-B445-B6C6-12A2A0CE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9405-5096-9903-934A-4C985400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A6D1-6E22-136B-E6D4-BFCA7D57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1921-E0A6-8BAE-7703-90BA6B78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84AC-BD3A-983C-B1D5-18E4940D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5D36-6684-0499-FF36-97406CC5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1902-E8BC-FA9C-F8AA-6360BEB6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41FA-11A9-E5B0-C8A7-D6383A1E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1FE3-FD3D-500D-F23F-C948D294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F485-C11E-92F8-2611-001ECBE0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AEFF-C84E-0D65-5D72-AD1BF273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EECB-A75C-F24C-61F6-463C721B3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64CA0-4EF4-F84C-D977-84F871C42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6A4C0-4C82-8F6B-BDB7-6F8EFF02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2020-64E7-4B85-2A2C-56CDCCC7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D4D39-5D19-ED88-A2DD-109A7559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178A-6367-338D-3FEF-7AECF3FF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E828-3BA7-3110-A69F-6C3EAD090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1C26E-62AA-0B5C-CCD9-0633C90D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2466A-C643-94CF-E10A-F80BBDF61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6F1F4-A647-F60B-E4DF-D24CB4605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255E7-B6ED-46FB-B9E3-F926C708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34F77-20CE-9D63-5009-70F13FFB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1C2DD-8087-277A-82CA-50B5E16B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6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6993-B6EE-2885-FAB2-8046A102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D873-1B56-8DDC-B138-B42AB00F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070ED-3E7B-A15B-8BA6-76CB5981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C30BC-1E36-02D3-9D5B-2B24BE3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FAD5C-D7B7-D273-17A9-4EC0C6B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0E86F-E584-C88D-99A6-7EA4E4F1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E89F7-3579-6329-549F-903D32DA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EE08-BC53-CB78-D319-264A8DB7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062C-686E-7A9F-435B-412F524C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6D334-B88E-77CC-FCB3-E86AED77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35C92-4AE4-68A3-4EDD-800E12A9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B24CE-4E87-523B-8662-13E74B68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4D93-CF88-6962-5941-75EB9BDC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1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A05C-5BBF-80D3-B4DC-8183E8DA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FEE70-9EA4-1BA2-1A1C-AC199FC35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BF964-53E2-58D3-BAFC-70EE1BC4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E35D6-37FA-3189-FBAF-C372ED23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1592C-26F8-72FD-1EB0-79D5A61A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066BE-C693-B25B-E1ED-70FF5C15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5F786-224B-0A85-637C-3CC4B25C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51BED-5D9C-010F-CD93-D6814090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0AE8-C70C-5F72-9129-6EB134A84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CD10-E9D3-9D4C-8BF7-74DAE2AA0FEC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9D16-403C-8E1B-E1FE-7CAD056E4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74BF8-867D-3532-5B7E-B9322ACA8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7084-F4CB-384B-AC62-900036B4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36">
            <a:extLst>
              <a:ext uri="{FF2B5EF4-FFF2-40B4-BE49-F238E27FC236}">
                <a16:creationId xmlns:a16="http://schemas.microsoft.com/office/drawing/2014/main" id="{F17629BC-58BE-DAAA-522F-5E459D337810}"/>
              </a:ext>
            </a:extLst>
          </p:cNvPr>
          <p:cNvSpPr/>
          <p:nvPr/>
        </p:nvSpPr>
        <p:spPr>
          <a:xfrm rot="16200000">
            <a:off x="498451" y="1293021"/>
            <a:ext cx="375781" cy="678537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90D135C-A292-8F24-54ED-0AA1E5AD919A}"/>
              </a:ext>
            </a:extLst>
          </p:cNvPr>
          <p:cNvSpPr/>
          <p:nvPr/>
        </p:nvSpPr>
        <p:spPr>
          <a:xfrm flipH="1" flipV="1">
            <a:off x="9001301" y="4903558"/>
            <a:ext cx="1688951" cy="1686261"/>
          </a:xfrm>
          <a:prstGeom prst="cube">
            <a:avLst/>
          </a:prstGeom>
          <a:solidFill>
            <a:schemeClr val="tx2">
              <a:lumMod val="20000"/>
              <a:lumOff val="80000"/>
              <a:alpha val="41157"/>
            </a:schemeClr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536C7DB-B08B-1430-F0A2-0F8C05587998}"/>
              </a:ext>
            </a:extLst>
          </p:cNvPr>
          <p:cNvSpPr/>
          <p:nvPr/>
        </p:nvSpPr>
        <p:spPr>
          <a:xfrm>
            <a:off x="9001301" y="4903558"/>
            <a:ext cx="1688951" cy="1686261"/>
          </a:xfrm>
          <a:prstGeom prst="cub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82111-5B74-0F59-00EC-6872CFB0B163}"/>
              </a:ext>
            </a:extLst>
          </p:cNvPr>
          <p:cNvSpPr/>
          <p:nvPr/>
        </p:nvSpPr>
        <p:spPr>
          <a:xfrm>
            <a:off x="1094671" y="933627"/>
            <a:ext cx="13716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5A65C8D-550B-F6AD-8D5C-EFD75D601648}"/>
              </a:ext>
            </a:extLst>
          </p:cNvPr>
          <p:cNvSpPr/>
          <p:nvPr/>
        </p:nvSpPr>
        <p:spPr>
          <a:xfrm rot="10800000">
            <a:off x="7899010" y="5694700"/>
            <a:ext cx="375781" cy="823726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195CA83-1BD0-1202-251A-5D37F2B156A9}"/>
              </a:ext>
            </a:extLst>
          </p:cNvPr>
          <p:cNvSpPr/>
          <p:nvPr/>
        </p:nvSpPr>
        <p:spPr>
          <a:xfrm rot="16200000">
            <a:off x="2705274" y="1292164"/>
            <a:ext cx="375781" cy="678537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4EB4D9-3B49-0632-B6A1-EE9223D9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6" y="1204543"/>
            <a:ext cx="459295" cy="3142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7EC686-662B-C3D3-408F-F2053AC7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674" y="1220724"/>
            <a:ext cx="435123" cy="3867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E607F7-9B9C-8E57-386B-1D5A84722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624" y="2602301"/>
            <a:ext cx="459296" cy="4109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4EA6C8-9A5D-380F-9DC1-0622BBE4D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016" y="400961"/>
            <a:ext cx="410950" cy="3626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1BD9C1-7965-04C6-759C-A9CCE8E0A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454" y="1980228"/>
            <a:ext cx="345247" cy="2493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C31B48F-7E87-2D37-4A93-042BF93A5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794" y="1450524"/>
            <a:ext cx="345247" cy="24934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578200-43A7-8DAF-9057-82EA23BA2CDA}"/>
              </a:ext>
            </a:extLst>
          </p:cNvPr>
          <p:cNvCxnSpPr>
            <a:cxnSpLocks/>
          </p:cNvCxnSpPr>
          <p:nvPr/>
        </p:nvCxnSpPr>
        <p:spPr>
          <a:xfrm>
            <a:off x="1189893" y="985450"/>
            <a:ext cx="0" cy="1188720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44141-0951-78FE-FDF6-0E7E353D90E1}"/>
              </a:ext>
            </a:extLst>
          </p:cNvPr>
          <p:cNvCxnSpPr>
            <a:cxnSpLocks/>
          </p:cNvCxnSpPr>
          <p:nvPr/>
        </p:nvCxnSpPr>
        <p:spPr>
          <a:xfrm rot="5400000">
            <a:off x="1803078" y="1635213"/>
            <a:ext cx="0" cy="1188720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>
            <a:extLst>
              <a:ext uri="{FF2B5EF4-FFF2-40B4-BE49-F238E27FC236}">
                <a16:creationId xmlns:a16="http://schemas.microsoft.com/office/drawing/2014/main" id="{B2282FB9-F760-11DE-8319-DAE580094149}"/>
              </a:ext>
            </a:extLst>
          </p:cNvPr>
          <p:cNvSpPr/>
          <p:nvPr/>
        </p:nvSpPr>
        <p:spPr>
          <a:xfrm rot="10800000">
            <a:off x="1588316" y="155526"/>
            <a:ext cx="375781" cy="678537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4A212B3D-E8C2-B363-926D-AA3F79991AFE}"/>
              </a:ext>
            </a:extLst>
          </p:cNvPr>
          <p:cNvSpPr/>
          <p:nvPr/>
        </p:nvSpPr>
        <p:spPr>
          <a:xfrm rot="10800000">
            <a:off x="1591383" y="2371507"/>
            <a:ext cx="375781" cy="678537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4CE8078-CFCF-DD4C-900C-BAEDBEA99D3E}"/>
              </a:ext>
            </a:extLst>
          </p:cNvPr>
          <p:cNvSpPr/>
          <p:nvPr/>
        </p:nvSpPr>
        <p:spPr>
          <a:xfrm>
            <a:off x="3386870" y="5480134"/>
            <a:ext cx="795846" cy="393956"/>
          </a:xfrm>
          <a:prstGeom prst="parallelogram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CB3D58-E56B-E2D5-0EB9-F3E53B5310AA}"/>
              </a:ext>
            </a:extLst>
          </p:cNvPr>
          <p:cNvSpPr/>
          <p:nvPr/>
        </p:nvSpPr>
        <p:spPr>
          <a:xfrm>
            <a:off x="4029672" y="4444069"/>
            <a:ext cx="795846" cy="559470"/>
          </a:xfrm>
          <a:custGeom>
            <a:avLst/>
            <a:gdLst>
              <a:gd name="connsiteX0" fmla="*/ 19896 w 1912846"/>
              <a:gd name="connsiteY0" fmla="*/ 670859 h 1290370"/>
              <a:gd name="connsiteX1" fmla="*/ 934296 w 1912846"/>
              <a:gd name="connsiteY1" fmla="*/ 19505 h 1290370"/>
              <a:gd name="connsiteX2" fmla="*/ 1823644 w 1912846"/>
              <a:gd name="connsiteY2" fmla="*/ 244974 h 1290370"/>
              <a:gd name="connsiteX3" fmla="*/ 1823644 w 1912846"/>
              <a:gd name="connsiteY3" fmla="*/ 996536 h 1290370"/>
              <a:gd name="connsiteX4" fmla="*/ 1310077 w 1912846"/>
              <a:gd name="connsiteY4" fmla="*/ 1259582 h 1290370"/>
              <a:gd name="connsiteX5" fmla="*/ 383151 w 1912846"/>
              <a:gd name="connsiteY5" fmla="*/ 1222004 h 1290370"/>
              <a:gd name="connsiteX6" fmla="*/ 19896 w 1912846"/>
              <a:gd name="connsiteY6" fmla="*/ 670859 h 129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2846" h="1290370">
                <a:moveTo>
                  <a:pt x="19896" y="670859"/>
                </a:moveTo>
                <a:cubicBezTo>
                  <a:pt x="111753" y="470443"/>
                  <a:pt x="633671" y="90486"/>
                  <a:pt x="934296" y="19505"/>
                </a:cubicBezTo>
                <a:cubicBezTo>
                  <a:pt x="1234921" y="-51476"/>
                  <a:pt x="1675419" y="82136"/>
                  <a:pt x="1823644" y="244974"/>
                </a:cubicBezTo>
                <a:cubicBezTo>
                  <a:pt x="1971869" y="407812"/>
                  <a:pt x="1909238" y="827435"/>
                  <a:pt x="1823644" y="996536"/>
                </a:cubicBezTo>
                <a:cubicBezTo>
                  <a:pt x="1738050" y="1165637"/>
                  <a:pt x="1550159" y="1222004"/>
                  <a:pt x="1310077" y="1259582"/>
                </a:cubicBezTo>
                <a:cubicBezTo>
                  <a:pt x="1069995" y="1297160"/>
                  <a:pt x="594006" y="1315949"/>
                  <a:pt x="383151" y="1222004"/>
                </a:cubicBezTo>
                <a:cubicBezTo>
                  <a:pt x="172296" y="1128059"/>
                  <a:pt x="-71961" y="871275"/>
                  <a:pt x="19896" y="67085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5378B38-4519-58D5-0AA1-8F5140E1DD9A}"/>
              </a:ext>
            </a:extLst>
          </p:cNvPr>
          <p:cNvSpPr/>
          <p:nvPr/>
        </p:nvSpPr>
        <p:spPr>
          <a:xfrm>
            <a:off x="3610658" y="5556955"/>
            <a:ext cx="68002" cy="68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8B0C4C2-CBF5-D4DB-FB92-BCBE1B29C848}"/>
              </a:ext>
            </a:extLst>
          </p:cNvPr>
          <p:cNvSpPr/>
          <p:nvPr/>
        </p:nvSpPr>
        <p:spPr>
          <a:xfrm>
            <a:off x="3720369" y="5609109"/>
            <a:ext cx="68002" cy="68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199560-627F-5DC0-C9E3-1CF4320755F5}"/>
              </a:ext>
            </a:extLst>
          </p:cNvPr>
          <p:cNvSpPr/>
          <p:nvPr/>
        </p:nvSpPr>
        <p:spPr>
          <a:xfrm>
            <a:off x="3799450" y="5705869"/>
            <a:ext cx="68002" cy="68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2A4B5B9-5DB2-D95B-EBA6-0000F15A3B99}"/>
              </a:ext>
            </a:extLst>
          </p:cNvPr>
          <p:cNvSpPr/>
          <p:nvPr/>
        </p:nvSpPr>
        <p:spPr>
          <a:xfrm>
            <a:off x="4548071" y="4775405"/>
            <a:ext cx="68002" cy="680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070C13F-D738-4529-E33D-F1270BF1DC2F}"/>
              </a:ext>
            </a:extLst>
          </p:cNvPr>
          <p:cNvSpPr/>
          <p:nvPr/>
        </p:nvSpPr>
        <p:spPr>
          <a:xfrm>
            <a:off x="4463539" y="4681829"/>
            <a:ext cx="68002" cy="680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3D08480-6345-446A-4BCF-8DA58BF79E90}"/>
              </a:ext>
            </a:extLst>
          </p:cNvPr>
          <p:cNvSpPr/>
          <p:nvPr/>
        </p:nvSpPr>
        <p:spPr>
          <a:xfrm>
            <a:off x="4355011" y="4621800"/>
            <a:ext cx="68002" cy="680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71411E2-64A8-23AE-6C2C-72E132AA157B}"/>
              </a:ext>
            </a:extLst>
          </p:cNvPr>
          <p:cNvSpPr/>
          <p:nvPr/>
        </p:nvSpPr>
        <p:spPr>
          <a:xfrm>
            <a:off x="3833452" y="4809407"/>
            <a:ext cx="747186" cy="940279"/>
          </a:xfrm>
          <a:custGeom>
            <a:avLst/>
            <a:gdLst>
              <a:gd name="connsiteX0" fmla="*/ 0 w 1004711"/>
              <a:gd name="connsiteY0" fmla="*/ 1264355 h 1264355"/>
              <a:gd name="connsiteX1" fmla="*/ 225778 w 1004711"/>
              <a:gd name="connsiteY1" fmla="*/ 711200 h 1264355"/>
              <a:gd name="connsiteX2" fmla="*/ 699911 w 1004711"/>
              <a:gd name="connsiteY2" fmla="*/ 620889 h 1264355"/>
              <a:gd name="connsiteX3" fmla="*/ 1004711 w 1004711"/>
              <a:gd name="connsiteY3" fmla="*/ 0 h 126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711" h="1264355">
                <a:moveTo>
                  <a:pt x="0" y="1264355"/>
                </a:moveTo>
                <a:cubicBezTo>
                  <a:pt x="54563" y="1041399"/>
                  <a:pt x="109126" y="818444"/>
                  <a:pt x="225778" y="711200"/>
                </a:cubicBezTo>
                <a:cubicBezTo>
                  <a:pt x="342430" y="603956"/>
                  <a:pt x="570089" y="739422"/>
                  <a:pt x="699911" y="620889"/>
                </a:cubicBezTo>
                <a:cubicBezTo>
                  <a:pt x="829733" y="502356"/>
                  <a:pt x="917222" y="251178"/>
                  <a:pt x="1004711" y="0"/>
                </a:cubicBezTo>
              </a:path>
            </a:pathLst>
          </a:custGeom>
          <a:noFill/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21DB0FD-88DE-6930-4D20-E8E6F2BF0EFB}"/>
              </a:ext>
            </a:extLst>
          </p:cNvPr>
          <p:cNvSpPr/>
          <p:nvPr/>
        </p:nvSpPr>
        <p:spPr>
          <a:xfrm>
            <a:off x="3750354" y="4715830"/>
            <a:ext cx="747186" cy="940279"/>
          </a:xfrm>
          <a:custGeom>
            <a:avLst/>
            <a:gdLst>
              <a:gd name="connsiteX0" fmla="*/ 0 w 1004711"/>
              <a:gd name="connsiteY0" fmla="*/ 1264355 h 1264355"/>
              <a:gd name="connsiteX1" fmla="*/ 225778 w 1004711"/>
              <a:gd name="connsiteY1" fmla="*/ 711200 h 1264355"/>
              <a:gd name="connsiteX2" fmla="*/ 699911 w 1004711"/>
              <a:gd name="connsiteY2" fmla="*/ 620889 h 1264355"/>
              <a:gd name="connsiteX3" fmla="*/ 1004711 w 1004711"/>
              <a:gd name="connsiteY3" fmla="*/ 0 h 126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711" h="1264355">
                <a:moveTo>
                  <a:pt x="0" y="1264355"/>
                </a:moveTo>
                <a:cubicBezTo>
                  <a:pt x="54563" y="1041399"/>
                  <a:pt x="109126" y="818444"/>
                  <a:pt x="225778" y="711200"/>
                </a:cubicBezTo>
                <a:cubicBezTo>
                  <a:pt x="342430" y="603956"/>
                  <a:pt x="570089" y="739422"/>
                  <a:pt x="699911" y="620889"/>
                </a:cubicBezTo>
                <a:cubicBezTo>
                  <a:pt x="829733" y="502356"/>
                  <a:pt x="917222" y="251178"/>
                  <a:pt x="1004711" y="0"/>
                </a:cubicBezTo>
              </a:path>
            </a:pathLst>
          </a:custGeom>
          <a:noFill/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73572A5-C860-B7E5-E5FD-91A52E44BC21}"/>
              </a:ext>
            </a:extLst>
          </p:cNvPr>
          <p:cNvSpPr/>
          <p:nvPr/>
        </p:nvSpPr>
        <p:spPr>
          <a:xfrm>
            <a:off x="3644659" y="4660802"/>
            <a:ext cx="747186" cy="940279"/>
          </a:xfrm>
          <a:custGeom>
            <a:avLst/>
            <a:gdLst>
              <a:gd name="connsiteX0" fmla="*/ 0 w 1004711"/>
              <a:gd name="connsiteY0" fmla="*/ 1264355 h 1264355"/>
              <a:gd name="connsiteX1" fmla="*/ 225778 w 1004711"/>
              <a:gd name="connsiteY1" fmla="*/ 711200 h 1264355"/>
              <a:gd name="connsiteX2" fmla="*/ 699911 w 1004711"/>
              <a:gd name="connsiteY2" fmla="*/ 620889 h 1264355"/>
              <a:gd name="connsiteX3" fmla="*/ 1004711 w 1004711"/>
              <a:gd name="connsiteY3" fmla="*/ 0 h 126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711" h="1264355">
                <a:moveTo>
                  <a:pt x="0" y="1264355"/>
                </a:moveTo>
                <a:cubicBezTo>
                  <a:pt x="54563" y="1041399"/>
                  <a:pt x="109126" y="818444"/>
                  <a:pt x="225778" y="711200"/>
                </a:cubicBezTo>
                <a:cubicBezTo>
                  <a:pt x="342430" y="603956"/>
                  <a:pt x="570089" y="739422"/>
                  <a:pt x="699911" y="620889"/>
                </a:cubicBezTo>
                <a:cubicBezTo>
                  <a:pt x="829733" y="502356"/>
                  <a:pt x="917222" y="251178"/>
                  <a:pt x="1004711" y="0"/>
                </a:cubicBezTo>
              </a:path>
            </a:pathLst>
          </a:custGeom>
          <a:noFill/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C72B028-7D89-4A31-1C0D-5AF94783F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409" y="2899534"/>
            <a:ext cx="461644" cy="2727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540D970-B7D4-A946-B71D-2FF11AFAF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2979" y="1890729"/>
            <a:ext cx="524596" cy="31475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6650888-C43F-931F-98D5-092B076E63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1889" y="1087878"/>
            <a:ext cx="492159" cy="362643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E715F6C-6B24-6789-5624-D2E6DFB68827}"/>
              </a:ext>
            </a:extLst>
          </p:cNvPr>
          <p:cNvGrpSpPr/>
          <p:nvPr/>
        </p:nvGrpSpPr>
        <p:grpSpPr>
          <a:xfrm>
            <a:off x="6742004" y="4242874"/>
            <a:ext cx="753215" cy="794294"/>
            <a:chOff x="3609468" y="2585013"/>
            <a:chExt cx="753215" cy="79429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183B15B-63AF-01B6-74B2-195B307A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46786" y="3163410"/>
              <a:ext cx="215897" cy="215897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1EA9FF0-B175-7CC5-5565-14DADFBC4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09468" y="2585013"/>
              <a:ext cx="176643" cy="176643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C824A42-F402-8679-0628-A5115BBD7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889" y="2699130"/>
              <a:ext cx="0" cy="548726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B349505-402E-7604-402D-7CCB503595D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80372" y="2881348"/>
              <a:ext cx="0" cy="548726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7B51EF-B42C-B6D7-A4B2-36FCC8C0198E}"/>
              </a:ext>
            </a:extLst>
          </p:cNvPr>
          <p:cNvGrpSpPr>
            <a:grpSpLocks noChangeAspect="1"/>
          </p:cNvGrpSpPr>
          <p:nvPr/>
        </p:nvGrpSpPr>
        <p:grpSpPr>
          <a:xfrm>
            <a:off x="3676623" y="2666676"/>
            <a:ext cx="522072" cy="550544"/>
            <a:chOff x="3609468" y="2585013"/>
            <a:chExt cx="753215" cy="794294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E04824F-38ED-5374-3AB5-C2E51CA6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46786" y="3163410"/>
              <a:ext cx="215897" cy="215897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2E1A2B7-0E75-AAA0-27C7-3D6286684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09468" y="2585013"/>
              <a:ext cx="176643" cy="176643"/>
            </a:xfrm>
            <a:prstGeom prst="rect">
              <a:avLst/>
            </a:prstGeom>
          </p:spPr>
        </p:pic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1F5100-2075-85E9-214C-24745721A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889" y="2699130"/>
              <a:ext cx="0" cy="548726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5459ABE-AE86-E35E-F5A1-5FFE50E4A7A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80372" y="2881348"/>
              <a:ext cx="0" cy="548726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A266F5F2-3B28-A6F9-E30E-3E731FC3E9D0}"/>
              </a:ext>
            </a:extLst>
          </p:cNvPr>
          <p:cNvSpPr/>
          <p:nvPr/>
        </p:nvSpPr>
        <p:spPr>
          <a:xfrm>
            <a:off x="8907126" y="4346966"/>
            <a:ext cx="1948069" cy="556592"/>
          </a:xfrm>
          <a:custGeom>
            <a:avLst/>
            <a:gdLst>
              <a:gd name="connsiteX0" fmla="*/ 0 w 1948069"/>
              <a:gd name="connsiteY0" fmla="*/ 0 h 556592"/>
              <a:gd name="connsiteX1" fmla="*/ 506895 w 1948069"/>
              <a:gd name="connsiteY1" fmla="*/ 367748 h 556592"/>
              <a:gd name="connsiteX2" fmla="*/ 1192695 w 1948069"/>
              <a:gd name="connsiteY2" fmla="*/ 526774 h 556592"/>
              <a:gd name="connsiteX3" fmla="*/ 1948069 w 1948069"/>
              <a:gd name="connsiteY3" fmla="*/ 556592 h 55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8069" h="556592">
                <a:moveTo>
                  <a:pt x="0" y="0"/>
                </a:moveTo>
                <a:cubicBezTo>
                  <a:pt x="154056" y="139976"/>
                  <a:pt x="308113" y="279952"/>
                  <a:pt x="506895" y="367748"/>
                </a:cubicBezTo>
                <a:cubicBezTo>
                  <a:pt x="705677" y="455544"/>
                  <a:pt x="952499" y="495300"/>
                  <a:pt x="1192695" y="526774"/>
                </a:cubicBezTo>
                <a:cubicBezTo>
                  <a:pt x="1432891" y="558248"/>
                  <a:pt x="1800638" y="541683"/>
                  <a:pt x="1948069" y="5565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783BA9B-2CE9-B929-EFE1-8E2AB8CF98D5}"/>
              </a:ext>
            </a:extLst>
          </p:cNvPr>
          <p:cNvSpPr/>
          <p:nvPr/>
        </p:nvSpPr>
        <p:spPr>
          <a:xfrm>
            <a:off x="6742004" y="3541035"/>
            <a:ext cx="2067339" cy="638230"/>
          </a:xfrm>
          <a:custGeom>
            <a:avLst/>
            <a:gdLst>
              <a:gd name="connsiteX0" fmla="*/ 0 w 2067339"/>
              <a:gd name="connsiteY0" fmla="*/ 626961 h 638230"/>
              <a:gd name="connsiteX1" fmla="*/ 815009 w 2067339"/>
              <a:gd name="connsiteY1" fmla="*/ 567326 h 638230"/>
              <a:gd name="connsiteX2" fmla="*/ 1212574 w 2067339"/>
              <a:gd name="connsiteY2" fmla="*/ 90248 h 638230"/>
              <a:gd name="connsiteX3" fmla="*/ 2067339 w 2067339"/>
              <a:gd name="connsiteY3" fmla="*/ 795 h 63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7339" h="638230">
                <a:moveTo>
                  <a:pt x="0" y="626961"/>
                </a:moveTo>
                <a:cubicBezTo>
                  <a:pt x="306456" y="641869"/>
                  <a:pt x="612913" y="656778"/>
                  <a:pt x="815009" y="567326"/>
                </a:cubicBezTo>
                <a:cubicBezTo>
                  <a:pt x="1017105" y="477874"/>
                  <a:pt x="1003852" y="184670"/>
                  <a:pt x="1212574" y="90248"/>
                </a:cubicBezTo>
                <a:cubicBezTo>
                  <a:pt x="1421296" y="-4174"/>
                  <a:pt x="1744317" y="-1690"/>
                  <a:pt x="2067339" y="7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0A3DE0D6-737F-30DC-5E92-B55C4DB63ACF}"/>
              </a:ext>
            </a:extLst>
          </p:cNvPr>
          <p:cNvSpPr/>
          <p:nvPr/>
        </p:nvSpPr>
        <p:spPr>
          <a:xfrm>
            <a:off x="8482573" y="4361725"/>
            <a:ext cx="1948069" cy="556592"/>
          </a:xfrm>
          <a:custGeom>
            <a:avLst/>
            <a:gdLst>
              <a:gd name="connsiteX0" fmla="*/ 0 w 1948069"/>
              <a:gd name="connsiteY0" fmla="*/ 0 h 556592"/>
              <a:gd name="connsiteX1" fmla="*/ 506895 w 1948069"/>
              <a:gd name="connsiteY1" fmla="*/ 367748 h 556592"/>
              <a:gd name="connsiteX2" fmla="*/ 1192695 w 1948069"/>
              <a:gd name="connsiteY2" fmla="*/ 526774 h 556592"/>
              <a:gd name="connsiteX3" fmla="*/ 1948069 w 1948069"/>
              <a:gd name="connsiteY3" fmla="*/ 556592 h 55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8069" h="556592">
                <a:moveTo>
                  <a:pt x="0" y="0"/>
                </a:moveTo>
                <a:cubicBezTo>
                  <a:pt x="154056" y="139976"/>
                  <a:pt x="308113" y="279952"/>
                  <a:pt x="506895" y="367748"/>
                </a:cubicBezTo>
                <a:cubicBezTo>
                  <a:pt x="705677" y="455544"/>
                  <a:pt x="952499" y="495300"/>
                  <a:pt x="1192695" y="526774"/>
                </a:cubicBezTo>
                <a:cubicBezTo>
                  <a:pt x="1432891" y="558248"/>
                  <a:pt x="1800638" y="541683"/>
                  <a:pt x="1948069" y="5565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3001C72-B141-9D55-3490-4DD8C1E9DD00}"/>
              </a:ext>
            </a:extLst>
          </p:cNvPr>
          <p:cNvSpPr/>
          <p:nvPr/>
        </p:nvSpPr>
        <p:spPr>
          <a:xfrm>
            <a:off x="4095188" y="2332246"/>
            <a:ext cx="328857" cy="595314"/>
          </a:xfrm>
          <a:prstGeom prst="ellipse">
            <a:avLst/>
          </a:prstGeom>
          <a:solidFill>
            <a:schemeClr val="accent1">
              <a:lumMod val="20000"/>
              <a:lumOff val="80000"/>
              <a:alpha val="51134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B428834-E91A-502E-4573-5D3BAF9DF33F}"/>
              </a:ext>
            </a:extLst>
          </p:cNvPr>
          <p:cNvGrpSpPr/>
          <p:nvPr/>
        </p:nvGrpSpPr>
        <p:grpSpPr>
          <a:xfrm>
            <a:off x="4233365" y="2400521"/>
            <a:ext cx="1786615" cy="287387"/>
            <a:chOff x="6573565" y="1569233"/>
            <a:chExt cx="2644020" cy="507329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873701D-9FBB-49A0-181C-2F734A682887}"/>
                </a:ext>
              </a:extLst>
            </p:cNvPr>
            <p:cNvSpPr/>
            <p:nvPr/>
          </p:nvSpPr>
          <p:spPr>
            <a:xfrm>
              <a:off x="6573565" y="1662972"/>
              <a:ext cx="2278966" cy="413590"/>
            </a:xfrm>
            <a:custGeom>
              <a:avLst/>
              <a:gdLst>
                <a:gd name="connsiteX0" fmla="*/ 0 w 2278966"/>
                <a:gd name="connsiteY0" fmla="*/ 413590 h 413590"/>
                <a:gd name="connsiteX1" fmla="*/ 614289 w 2278966"/>
                <a:gd name="connsiteY1" fmla="*/ 338562 h 413590"/>
                <a:gd name="connsiteX2" fmla="*/ 1280160 w 2278966"/>
                <a:gd name="connsiteY2" fmla="*/ 52519 h 413590"/>
                <a:gd name="connsiteX3" fmla="*/ 2278966 w 2278966"/>
                <a:gd name="connsiteY3" fmla="*/ 937 h 4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966" h="413590">
                  <a:moveTo>
                    <a:pt x="0" y="413590"/>
                  </a:moveTo>
                  <a:cubicBezTo>
                    <a:pt x="200464" y="406165"/>
                    <a:pt x="400929" y="398740"/>
                    <a:pt x="614289" y="338562"/>
                  </a:cubicBezTo>
                  <a:cubicBezTo>
                    <a:pt x="827649" y="278383"/>
                    <a:pt x="1002714" y="108790"/>
                    <a:pt x="1280160" y="52519"/>
                  </a:cubicBezTo>
                  <a:cubicBezTo>
                    <a:pt x="1557606" y="-3752"/>
                    <a:pt x="1918286" y="-1408"/>
                    <a:pt x="2278966" y="937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9179EEA-1C61-D7DC-7FB1-75A58563DE25}"/>
                </a:ext>
              </a:extLst>
            </p:cNvPr>
            <p:cNvSpPr/>
            <p:nvPr/>
          </p:nvSpPr>
          <p:spPr>
            <a:xfrm>
              <a:off x="7899009" y="1569233"/>
              <a:ext cx="1318576" cy="334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C1D7B8C8-1AD0-06FD-C66C-45C26B989DF3}"/>
              </a:ext>
            </a:extLst>
          </p:cNvPr>
          <p:cNvSpPr/>
          <p:nvPr/>
        </p:nvSpPr>
        <p:spPr>
          <a:xfrm>
            <a:off x="5582626" y="2092593"/>
            <a:ext cx="328857" cy="595314"/>
          </a:xfrm>
          <a:prstGeom prst="ellipse">
            <a:avLst/>
          </a:prstGeom>
          <a:solidFill>
            <a:schemeClr val="accent6">
              <a:lumMod val="20000"/>
              <a:lumOff val="80000"/>
              <a:alpha val="51134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A9AB31DD-F0DE-EA44-6847-B5652A428C35}"/>
              </a:ext>
            </a:extLst>
          </p:cNvPr>
          <p:cNvSpPr/>
          <p:nvPr/>
        </p:nvSpPr>
        <p:spPr>
          <a:xfrm>
            <a:off x="4211683" y="2217644"/>
            <a:ext cx="1539941" cy="234287"/>
          </a:xfrm>
          <a:custGeom>
            <a:avLst/>
            <a:gdLst>
              <a:gd name="connsiteX0" fmla="*/ 0 w 2278966"/>
              <a:gd name="connsiteY0" fmla="*/ 413590 h 413590"/>
              <a:gd name="connsiteX1" fmla="*/ 614289 w 2278966"/>
              <a:gd name="connsiteY1" fmla="*/ 338562 h 413590"/>
              <a:gd name="connsiteX2" fmla="*/ 1280160 w 2278966"/>
              <a:gd name="connsiteY2" fmla="*/ 52519 h 413590"/>
              <a:gd name="connsiteX3" fmla="*/ 2278966 w 2278966"/>
              <a:gd name="connsiteY3" fmla="*/ 937 h 41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966" h="413590">
                <a:moveTo>
                  <a:pt x="0" y="413590"/>
                </a:moveTo>
                <a:cubicBezTo>
                  <a:pt x="200464" y="406165"/>
                  <a:pt x="400929" y="398740"/>
                  <a:pt x="614289" y="338562"/>
                </a:cubicBezTo>
                <a:cubicBezTo>
                  <a:pt x="827649" y="278383"/>
                  <a:pt x="1002714" y="108790"/>
                  <a:pt x="1280160" y="52519"/>
                </a:cubicBezTo>
                <a:cubicBezTo>
                  <a:pt x="1557606" y="-3752"/>
                  <a:pt x="1918286" y="-1408"/>
                  <a:pt x="2278966" y="937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E1EC22BC-4E4B-6289-5B14-603E042A107C}"/>
              </a:ext>
            </a:extLst>
          </p:cNvPr>
          <p:cNvSpPr/>
          <p:nvPr/>
        </p:nvSpPr>
        <p:spPr>
          <a:xfrm>
            <a:off x="4222524" y="2335633"/>
            <a:ext cx="1539941" cy="234287"/>
          </a:xfrm>
          <a:custGeom>
            <a:avLst/>
            <a:gdLst>
              <a:gd name="connsiteX0" fmla="*/ 0 w 2278966"/>
              <a:gd name="connsiteY0" fmla="*/ 413590 h 413590"/>
              <a:gd name="connsiteX1" fmla="*/ 614289 w 2278966"/>
              <a:gd name="connsiteY1" fmla="*/ 338562 h 413590"/>
              <a:gd name="connsiteX2" fmla="*/ 1280160 w 2278966"/>
              <a:gd name="connsiteY2" fmla="*/ 52519 h 413590"/>
              <a:gd name="connsiteX3" fmla="*/ 2278966 w 2278966"/>
              <a:gd name="connsiteY3" fmla="*/ 937 h 41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966" h="413590">
                <a:moveTo>
                  <a:pt x="0" y="413590"/>
                </a:moveTo>
                <a:cubicBezTo>
                  <a:pt x="200464" y="406165"/>
                  <a:pt x="400929" y="398740"/>
                  <a:pt x="614289" y="338562"/>
                </a:cubicBezTo>
                <a:cubicBezTo>
                  <a:pt x="827649" y="278383"/>
                  <a:pt x="1002714" y="108790"/>
                  <a:pt x="1280160" y="52519"/>
                </a:cubicBezTo>
                <a:cubicBezTo>
                  <a:pt x="1557606" y="-3752"/>
                  <a:pt x="1918286" y="-1408"/>
                  <a:pt x="2278966" y="937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9C3858B4-F3C0-6366-5566-DDBB26AC3C54}"/>
              </a:ext>
            </a:extLst>
          </p:cNvPr>
          <p:cNvSpPr/>
          <p:nvPr/>
        </p:nvSpPr>
        <p:spPr>
          <a:xfrm>
            <a:off x="4244206" y="2571610"/>
            <a:ext cx="1539941" cy="234287"/>
          </a:xfrm>
          <a:custGeom>
            <a:avLst/>
            <a:gdLst>
              <a:gd name="connsiteX0" fmla="*/ 0 w 2278966"/>
              <a:gd name="connsiteY0" fmla="*/ 413590 h 413590"/>
              <a:gd name="connsiteX1" fmla="*/ 614289 w 2278966"/>
              <a:gd name="connsiteY1" fmla="*/ 338562 h 413590"/>
              <a:gd name="connsiteX2" fmla="*/ 1280160 w 2278966"/>
              <a:gd name="connsiteY2" fmla="*/ 52519 h 413590"/>
              <a:gd name="connsiteX3" fmla="*/ 2278966 w 2278966"/>
              <a:gd name="connsiteY3" fmla="*/ 937 h 41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966" h="413590">
                <a:moveTo>
                  <a:pt x="0" y="413590"/>
                </a:moveTo>
                <a:cubicBezTo>
                  <a:pt x="200464" y="406165"/>
                  <a:pt x="400929" y="398740"/>
                  <a:pt x="614289" y="338562"/>
                </a:cubicBezTo>
                <a:cubicBezTo>
                  <a:pt x="827649" y="278383"/>
                  <a:pt x="1002714" y="108790"/>
                  <a:pt x="1280160" y="52519"/>
                </a:cubicBezTo>
                <a:cubicBezTo>
                  <a:pt x="1557606" y="-3752"/>
                  <a:pt x="1918286" y="-1408"/>
                  <a:pt x="2278966" y="937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D84948-6190-719C-71CD-8338CCC46EBB}"/>
              </a:ext>
            </a:extLst>
          </p:cNvPr>
          <p:cNvSpPr/>
          <p:nvPr/>
        </p:nvSpPr>
        <p:spPr>
          <a:xfrm>
            <a:off x="5628890" y="1542071"/>
            <a:ext cx="181307" cy="334948"/>
          </a:xfrm>
          <a:prstGeom prst="ellipse">
            <a:avLst/>
          </a:prstGeom>
          <a:solidFill>
            <a:schemeClr val="accent4">
              <a:lumMod val="20000"/>
              <a:lumOff val="80000"/>
              <a:alpha val="51134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A35BB14-420F-1843-EDA9-77EF235D0008}"/>
              </a:ext>
            </a:extLst>
          </p:cNvPr>
          <p:cNvSpPr/>
          <p:nvPr/>
        </p:nvSpPr>
        <p:spPr>
          <a:xfrm flipV="1">
            <a:off x="5128656" y="1694260"/>
            <a:ext cx="631310" cy="124274"/>
          </a:xfrm>
          <a:custGeom>
            <a:avLst/>
            <a:gdLst>
              <a:gd name="connsiteX0" fmla="*/ 0 w 934278"/>
              <a:gd name="connsiteY0" fmla="*/ 9939 h 219383"/>
              <a:gd name="connsiteX1" fmla="*/ 467139 w 934278"/>
              <a:gd name="connsiteY1" fmla="*/ 19878 h 219383"/>
              <a:gd name="connsiteX2" fmla="*/ 685800 w 934278"/>
              <a:gd name="connsiteY2" fmla="*/ 188844 h 219383"/>
              <a:gd name="connsiteX3" fmla="*/ 934278 w 934278"/>
              <a:gd name="connsiteY3" fmla="*/ 218661 h 2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4278" h="219383">
                <a:moveTo>
                  <a:pt x="0" y="9939"/>
                </a:moveTo>
                <a:cubicBezTo>
                  <a:pt x="176419" y="0"/>
                  <a:pt x="352839" y="-9939"/>
                  <a:pt x="467139" y="19878"/>
                </a:cubicBezTo>
                <a:cubicBezTo>
                  <a:pt x="581439" y="49695"/>
                  <a:pt x="607944" y="155714"/>
                  <a:pt x="685800" y="188844"/>
                </a:cubicBezTo>
                <a:cubicBezTo>
                  <a:pt x="763656" y="221974"/>
                  <a:pt x="848967" y="220317"/>
                  <a:pt x="934278" y="218661"/>
                </a:cubicBezTo>
              </a:path>
            </a:pathLst>
          </a:custGeom>
          <a:noFill/>
          <a:ln w="158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C944736-2CA9-280A-F9FD-F55D56805852}"/>
              </a:ext>
            </a:extLst>
          </p:cNvPr>
          <p:cNvCxnSpPr>
            <a:cxnSpLocks/>
          </p:cNvCxnSpPr>
          <p:nvPr/>
        </p:nvCxnSpPr>
        <p:spPr>
          <a:xfrm>
            <a:off x="5128993" y="1830798"/>
            <a:ext cx="0" cy="63512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B455864D-780B-4B17-07DB-D4B49D36E3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02494" y="1949230"/>
            <a:ext cx="337941" cy="251827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6115FAB9-797B-B9AF-0020-C74BA834E173}"/>
              </a:ext>
            </a:extLst>
          </p:cNvPr>
          <p:cNvSpPr/>
          <p:nvPr/>
        </p:nvSpPr>
        <p:spPr>
          <a:xfrm>
            <a:off x="5589767" y="249162"/>
            <a:ext cx="328857" cy="595315"/>
          </a:xfrm>
          <a:prstGeom prst="ellipse">
            <a:avLst/>
          </a:prstGeom>
          <a:solidFill>
            <a:schemeClr val="accent6">
              <a:lumMod val="20000"/>
              <a:lumOff val="80000"/>
              <a:alpha val="51134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B5F6EE4-4964-E548-BD22-529A0EDB4FF8}"/>
              </a:ext>
            </a:extLst>
          </p:cNvPr>
          <p:cNvSpPr/>
          <p:nvPr/>
        </p:nvSpPr>
        <p:spPr>
          <a:xfrm>
            <a:off x="4102329" y="488814"/>
            <a:ext cx="328857" cy="595315"/>
          </a:xfrm>
          <a:prstGeom prst="ellipse">
            <a:avLst/>
          </a:prstGeom>
          <a:solidFill>
            <a:schemeClr val="accent1">
              <a:lumMod val="20000"/>
              <a:lumOff val="80000"/>
              <a:alpha val="51134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AA6446D4-592A-2C48-D021-6911293B5253}"/>
              </a:ext>
            </a:extLst>
          </p:cNvPr>
          <p:cNvSpPr/>
          <p:nvPr/>
        </p:nvSpPr>
        <p:spPr>
          <a:xfrm>
            <a:off x="4240506" y="610190"/>
            <a:ext cx="1539941" cy="234287"/>
          </a:xfrm>
          <a:custGeom>
            <a:avLst/>
            <a:gdLst>
              <a:gd name="connsiteX0" fmla="*/ 0 w 2278966"/>
              <a:gd name="connsiteY0" fmla="*/ 413590 h 413590"/>
              <a:gd name="connsiteX1" fmla="*/ 614289 w 2278966"/>
              <a:gd name="connsiteY1" fmla="*/ 338562 h 413590"/>
              <a:gd name="connsiteX2" fmla="*/ 1280160 w 2278966"/>
              <a:gd name="connsiteY2" fmla="*/ 52519 h 413590"/>
              <a:gd name="connsiteX3" fmla="*/ 2278966 w 2278966"/>
              <a:gd name="connsiteY3" fmla="*/ 937 h 41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966" h="413590">
                <a:moveTo>
                  <a:pt x="0" y="413590"/>
                </a:moveTo>
                <a:cubicBezTo>
                  <a:pt x="200464" y="406165"/>
                  <a:pt x="400929" y="398740"/>
                  <a:pt x="614289" y="338562"/>
                </a:cubicBezTo>
                <a:cubicBezTo>
                  <a:pt x="827649" y="278383"/>
                  <a:pt x="1002714" y="108790"/>
                  <a:pt x="1280160" y="52519"/>
                </a:cubicBezTo>
                <a:cubicBezTo>
                  <a:pt x="1557606" y="-3752"/>
                  <a:pt x="1918286" y="-1408"/>
                  <a:pt x="2278966" y="937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58FEE9D8-4C23-76F0-228B-863050B32A75}"/>
              </a:ext>
            </a:extLst>
          </p:cNvPr>
          <p:cNvSpPr/>
          <p:nvPr/>
        </p:nvSpPr>
        <p:spPr>
          <a:xfrm>
            <a:off x="4218824" y="374213"/>
            <a:ext cx="1539941" cy="234287"/>
          </a:xfrm>
          <a:custGeom>
            <a:avLst/>
            <a:gdLst>
              <a:gd name="connsiteX0" fmla="*/ 0 w 2278966"/>
              <a:gd name="connsiteY0" fmla="*/ 413590 h 413590"/>
              <a:gd name="connsiteX1" fmla="*/ 614289 w 2278966"/>
              <a:gd name="connsiteY1" fmla="*/ 338562 h 413590"/>
              <a:gd name="connsiteX2" fmla="*/ 1280160 w 2278966"/>
              <a:gd name="connsiteY2" fmla="*/ 52519 h 413590"/>
              <a:gd name="connsiteX3" fmla="*/ 2278966 w 2278966"/>
              <a:gd name="connsiteY3" fmla="*/ 937 h 41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966" h="413590">
                <a:moveTo>
                  <a:pt x="0" y="413590"/>
                </a:moveTo>
                <a:cubicBezTo>
                  <a:pt x="200464" y="406165"/>
                  <a:pt x="400929" y="398740"/>
                  <a:pt x="614289" y="338562"/>
                </a:cubicBezTo>
                <a:cubicBezTo>
                  <a:pt x="827649" y="278383"/>
                  <a:pt x="1002714" y="108790"/>
                  <a:pt x="1280160" y="52519"/>
                </a:cubicBezTo>
                <a:cubicBezTo>
                  <a:pt x="1557606" y="-3752"/>
                  <a:pt x="1918286" y="-1408"/>
                  <a:pt x="2278966" y="937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A3F7C1F2-8C1C-7AF3-A531-8B0C23AF005C}"/>
              </a:ext>
            </a:extLst>
          </p:cNvPr>
          <p:cNvSpPr/>
          <p:nvPr/>
        </p:nvSpPr>
        <p:spPr>
          <a:xfrm>
            <a:off x="4229665" y="492201"/>
            <a:ext cx="1539941" cy="234287"/>
          </a:xfrm>
          <a:custGeom>
            <a:avLst/>
            <a:gdLst>
              <a:gd name="connsiteX0" fmla="*/ 0 w 2278966"/>
              <a:gd name="connsiteY0" fmla="*/ 413590 h 413590"/>
              <a:gd name="connsiteX1" fmla="*/ 614289 w 2278966"/>
              <a:gd name="connsiteY1" fmla="*/ 338562 h 413590"/>
              <a:gd name="connsiteX2" fmla="*/ 1280160 w 2278966"/>
              <a:gd name="connsiteY2" fmla="*/ 52519 h 413590"/>
              <a:gd name="connsiteX3" fmla="*/ 2278966 w 2278966"/>
              <a:gd name="connsiteY3" fmla="*/ 937 h 41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966" h="413590">
                <a:moveTo>
                  <a:pt x="0" y="413590"/>
                </a:moveTo>
                <a:cubicBezTo>
                  <a:pt x="200464" y="406165"/>
                  <a:pt x="400929" y="398740"/>
                  <a:pt x="614289" y="338562"/>
                </a:cubicBezTo>
                <a:cubicBezTo>
                  <a:pt x="827649" y="278383"/>
                  <a:pt x="1002714" y="108790"/>
                  <a:pt x="1280160" y="52519"/>
                </a:cubicBezTo>
                <a:cubicBezTo>
                  <a:pt x="1557606" y="-3752"/>
                  <a:pt x="1918286" y="-1408"/>
                  <a:pt x="2278966" y="937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AC2D18D7-9E4E-11BC-C9E7-B39CDE90A347}"/>
              </a:ext>
            </a:extLst>
          </p:cNvPr>
          <p:cNvSpPr/>
          <p:nvPr/>
        </p:nvSpPr>
        <p:spPr>
          <a:xfrm>
            <a:off x="4251347" y="728179"/>
            <a:ext cx="1539941" cy="234287"/>
          </a:xfrm>
          <a:custGeom>
            <a:avLst/>
            <a:gdLst>
              <a:gd name="connsiteX0" fmla="*/ 0 w 2278966"/>
              <a:gd name="connsiteY0" fmla="*/ 413590 h 413590"/>
              <a:gd name="connsiteX1" fmla="*/ 614289 w 2278966"/>
              <a:gd name="connsiteY1" fmla="*/ 338562 h 413590"/>
              <a:gd name="connsiteX2" fmla="*/ 1280160 w 2278966"/>
              <a:gd name="connsiteY2" fmla="*/ 52519 h 413590"/>
              <a:gd name="connsiteX3" fmla="*/ 2278966 w 2278966"/>
              <a:gd name="connsiteY3" fmla="*/ 937 h 41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966" h="413590">
                <a:moveTo>
                  <a:pt x="0" y="413590"/>
                </a:moveTo>
                <a:cubicBezTo>
                  <a:pt x="200464" y="406165"/>
                  <a:pt x="400929" y="398740"/>
                  <a:pt x="614289" y="338562"/>
                </a:cubicBezTo>
                <a:cubicBezTo>
                  <a:pt x="827649" y="278383"/>
                  <a:pt x="1002714" y="108790"/>
                  <a:pt x="1280160" y="52519"/>
                </a:cubicBezTo>
                <a:cubicBezTo>
                  <a:pt x="1557606" y="-3752"/>
                  <a:pt x="1918286" y="-1408"/>
                  <a:pt x="2278966" y="937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E0840C97-C6C7-9B39-F7E6-1E562C9880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0934" y="221966"/>
            <a:ext cx="524596" cy="31475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B501079-88AF-C776-0AFB-E4CA6557C3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2133" y="1028072"/>
            <a:ext cx="461644" cy="27279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90E3963B-0237-7F4C-01D8-37FA6C110796}"/>
              </a:ext>
            </a:extLst>
          </p:cNvPr>
          <p:cNvSpPr txBox="1"/>
          <p:nvPr/>
        </p:nvSpPr>
        <p:spPr>
          <a:xfrm>
            <a:off x="5003335" y="2930947"/>
            <a:ext cx="100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  <a:cs typeface="Arial" panose="020B0604020202020204" pitchFamily="34" charset="0"/>
              </a:rPr>
              <a:t>Collisional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D1B4CA-221C-6076-A0FA-7E947F00A80E}"/>
              </a:ext>
            </a:extLst>
          </p:cNvPr>
          <p:cNvSpPr txBox="1"/>
          <p:nvPr/>
        </p:nvSpPr>
        <p:spPr>
          <a:xfrm>
            <a:off x="23672" y="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FD339FB-3163-F931-91A9-2EA38F69593A}"/>
              </a:ext>
            </a:extLst>
          </p:cNvPr>
          <p:cNvGrpSpPr>
            <a:grpSpLocks noChangeAspect="1"/>
          </p:cNvGrpSpPr>
          <p:nvPr/>
        </p:nvGrpSpPr>
        <p:grpSpPr>
          <a:xfrm>
            <a:off x="3737841" y="895966"/>
            <a:ext cx="522072" cy="550544"/>
            <a:chOff x="3609468" y="2585013"/>
            <a:chExt cx="753215" cy="794294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CA969D0-E469-95B2-F3E7-952F19474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46786" y="3163410"/>
              <a:ext cx="215897" cy="215897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9097B3A-F32F-7283-1E40-58D9CC7D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09468" y="2585013"/>
              <a:ext cx="176643" cy="176643"/>
            </a:xfrm>
            <a:prstGeom prst="rect">
              <a:avLst/>
            </a:prstGeom>
          </p:spPr>
        </p:pic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7C1539C-12AE-16DC-3698-74D2ED5D2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889" y="2699130"/>
              <a:ext cx="0" cy="548726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EE7EF21-21EA-7E94-BF14-3E8319F153B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80372" y="2881348"/>
              <a:ext cx="0" cy="548726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956A4A9-D240-EBC8-D0A0-491A3AD1A090}"/>
              </a:ext>
            </a:extLst>
          </p:cNvPr>
          <p:cNvGrpSpPr>
            <a:grpSpLocks noChangeAspect="1"/>
          </p:cNvGrpSpPr>
          <p:nvPr/>
        </p:nvGrpSpPr>
        <p:grpSpPr>
          <a:xfrm>
            <a:off x="716836" y="2089921"/>
            <a:ext cx="522072" cy="550544"/>
            <a:chOff x="3609468" y="2585013"/>
            <a:chExt cx="753215" cy="794294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242C7F9-2BB7-0DC3-A923-5A32887A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46786" y="3163410"/>
              <a:ext cx="215897" cy="215897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5526A86-7D7C-E0CB-3891-9AA828CA7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09468" y="2585013"/>
              <a:ext cx="176643" cy="176643"/>
            </a:xfrm>
            <a:prstGeom prst="rect">
              <a:avLst/>
            </a:prstGeom>
          </p:spPr>
        </p:pic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F34D079-EC23-467E-E54A-6D726D3AA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889" y="2699130"/>
              <a:ext cx="0" cy="548726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6D0513D8-32F1-00F3-1EF7-04DEFDE5F82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80372" y="2881348"/>
              <a:ext cx="0" cy="548726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8E7D7C-CA1B-F216-A597-55F29161A61A}"/>
              </a:ext>
            </a:extLst>
          </p:cNvPr>
          <p:cNvSpPr txBox="1"/>
          <p:nvPr/>
        </p:nvSpPr>
        <p:spPr>
          <a:xfrm>
            <a:off x="3515398" y="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C289A36-0B02-D53F-EE45-47612F71E46D}"/>
              </a:ext>
            </a:extLst>
          </p:cNvPr>
          <p:cNvSpPr txBox="1"/>
          <p:nvPr/>
        </p:nvSpPr>
        <p:spPr>
          <a:xfrm>
            <a:off x="3515398" y="180082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3C4A64-0F94-67FC-3FA0-E19C61FA4C00}"/>
              </a:ext>
            </a:extLst>
          </p:cNvPr>
          <p:cNvSpPr txBox="1"/>
          <p:nvPr/>
        </p:nvSpPr>
        <p:spPr>
          <a:xfrm>
            <a:off x="5073030" y="933627"/>
            <a:ext cx="128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Helvetica" pitchFamily="2" charset="0"/>
                <a:cs typeface="Arial" panose="020B0604020202020204" pitchFamily="34" charset="0"/>
              </a:rPr>
              <a:t>Collisionless</a:t>
            </a:r>
            <a:endParaRPr lang="en-US" sz="1400" dirty="0"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5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Elenewski, Justin - 0889 - MITLL</dc:creator>
  <cp:lastModifiedBy>Elenewski, Justin - 0889 - MITLL</cp:lastModifiedBy>
  <cp:revision>5</cp:revision>
  <dcterms:created xsi:type="dcterms:W3CDTF">2022-07-21T15:21:56Z</dcterms:created>
  <dcterms:modified xsi:type="dcterms:W3CDTF">2022-07-21T17:09:14Z</dcterms:modified>
</cp:coreProperties>
</file>