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3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1E5F4C25-C8B7-469A-8447-D165072FC2C2}" type="datetimeFigureOut">
              <a:rPr lang="ru-RU" smtClean="0"/>
              <a:t>27.03.2019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E10C5BD2-8524-47E2-B0E4-2E4194F454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3444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F4C25-C8B7-469A-8447-D165072FC2C2}" type="datetimeFigureOut">
              <a:rPr lang="ru-RU" smtClean="0"/>
              <a:t>27.03.2019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C5BD2-8524-47E2-B0E4-2E4194F454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4068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E5F4C25-C8B7-469A-8447-D165072FC2C2}" type="datetimeFigureOut">
              <a:rPr lang="ru-RU" smtClean="0"/>
              <a:t>27.03.2019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10C5BD2-8524-47E2-B0E4-2E4194F454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05661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E5F4C25-C8B7-469A-8447-D165072FC2C2}" type="datetimeFigureOut">
              <a:rPr lang="ru-RU" smtClean="0"/>
              <a:t>27.03.2019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10C5BD2-8524-47E2-B0E4-2E4194F454EC}" type="slidenum">
              <a:rPr lang="ru-RU" smtClean="0"/>
              <a:t>‹#›</a:t>
            </a:fld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211830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E5F4C25-C8B7-469A-8447-D165072FC2C2}" type="datetimeFigureOut">
              <a:rPr lang="ru-RU" smtClean="0"/>
              <a:t>27.03.2019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10C5BD2-8524-47E2-B0E4-2E4194F454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04771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F4C25-C8B7-469A-8447-D165072FC2C2}" type="datetimeFigureOut">
              <a:rPr lang="ru-RU" smtClean="0"/>
              <a:t>27.03.2019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C5BD2-8524-47E2-B0E4-2E4194F454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01222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F4C25-C8B7-469A-8447-D165072FC2C2}" type="datetimeFigureOut">
              <a:rPr lang="ru-RU" smtClean="0"/>
              <a:t>27.03.2019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C5BD2-8524-47E2-B0E4-2E4194F454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90467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F4C25-C8B7-469A-8447-D165072FC2C2}" type="datetimeFigureOut">
              <a:rPr lang="ru-RU" smtClean="0"/>
              <a:t>27.03.2019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C5BD2-8524-47E2-B0E4-2E4194F454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88454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E5F4C25-C8B7-469A-8447-D165072FC2C2}" type="datetimeFigureOut">
              <a:rPr lang="ru-RU" smtClean="0"/>
              <a:t>27.03.2019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10C5BD2-8524-47E2-B0E4-2E4194F454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8386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F4C25-C8B7-469A-8447-D165072FC2C2}" type="datetimeFigureOut">
              <a:rPr lang="ru-RU" smtClean="0"/>
              <a:t>27.03.2019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C5BD2-8524-47E2-B0E4-2E4194F454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2164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E5F4C25-C8B7-469A-8447-D165072FC2C2}" type="datetimeFigureOut">
              <a:rPr lang="ru-RU" smtClean="0"/>
              <a:t>27.03.2019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10C5BD2-8524-47E2-B0E4-2E4194F454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284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F4C25-C8B7-469A-8447-D165072FC2C2}" type="datetimeFigureOut">
              <a:rPr lang="ru-RU" smtClean="0"/>
              <a:t>27.03.2019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C5BD2-8524-47E2-B0E4-2E4194F454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8579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F4C25-C8B7-469A-8447-D165072FC2C2}" type="datetimeFigureOut">
              <a:rPr lang="ru-RU" smtClean="0"/>
              <a:t>27.03.2019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C5BD2-8524-47E2-B0E4-2E4194F454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8337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F4C25-C8B7-469A-8447-D165072FC2C2}" type="datetimeFigureOut">
              <a:rPr lang="ru-RU" smtClean="0"/>
              <a:t>27.03.2019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C5BD2-8524-47E2-B0E4-2E4194F454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147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F4C25-C8B7-469A-8447-D165072FC2C2}" type="datetimeFigureOut">
              <a:rPr lang="ru-RU" smtClean="0"/>
              <a:t>27.03.2019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C5BD2-8524-47E2-B0E4-2E4194F454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8573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F4C25-C8B7-469A-8447-D165072FC2C2}" type="datetimeFigureOut">
              <a:rPr lang="ru-RU" smtClean="0"/>
              <a:t>27.03.2019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C5BD2-8524-47E2-B0E4-2E4194F454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4144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F4C25-C8B7-469A-8447-D165072FC2C2}" type="datetimeFigureOut">
              <a:rPr lang="ru-RU" smtClean="0"/>
              <a:t>27.03.2019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C5BD2-8524-47E2-B0E4-2E4194F454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6101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5F4C25-C8B7-469A-8447-D165072FC2C2}" type="datetimeFigureOut">
              <a:rPr lang="ru-RU" smtClean="0"/>
              <a:t>27.03.2019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0C5BD2-8524-47E2-B0E4-2E4194F454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84333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  <p:sldLayoutId id="2147483817" r:id="rId13"/>
    <p:sldLayoutId id="2147483818" r:id="rId14"/>
    <p:sldLayoutId id="2147483819" r:id="rId15"/>
    <p:sldLayoutId id="2147483820" r:id="rId16"/>
    <p:sldLayoutId id="2147483821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676400" y="1468926"/>
            <a:ext cx="9144000" cy="2387600"/>
          </a:xfrm>
        </p:spPr>
        <p:txBody>
          <a:bodyPr>
            <a:normAutofit/>
          </a:bodyPr>
          <a:lstStyle/>
          <a:p>
            <a:r>
              <a:rPr lang="en-US" sz="9600" dirty="0" err="1" smtClean="0">
                <a:latin typeface="Algerian" panose="04020705040A02060702" pitchFamily="82" charset="0"/>
              </a:rPr>
              <a:t>Quola</a:t>
            </a:r>
            <a:r>
              <a:rPr lang="en-US" sz="9600" dirty="0" smtClean="0">
                <a:latin typeface="Algerian" panose="04020705040A02060702" pitchFamily="82" charset="0"/>
              </a:rPr>
              <a:t>: </a:t>
            </a:r>
            <a:r>
              <a:rPr lang="en-US" sz="9600" dirty="0" err="1" smtClean="0">
                <a:latin typeface="Algerian" panose="04020705040A02060702" pitchFamily="82" charset="0"/>
              </a:rPr>
              <a:t>Aisic</a:t>
            </a:r>
            <a:endParaRPr lang="ru-RU" sz="96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68514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89685" y="810354"/>
            <a:ext cx="7171592" cy="1325563"/>
          </a:xfrm>
        </p:spPr>
        <p:txBody>
          <a:bodyPr>
            <a:normAutofit/>
          </a:bodyPr>
          <a:lstStyle/>
          <a:p>
            <a:endParaRPr lang="ru-RU" sz="4000" dirty="0">
              <a:latin typeface="Bahnschrift SemiBold" panose="020B0502040204020203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773927"/>
            <a:ext cx="4551485" cy="55709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4000" dirty="0" smtClean="0">
                <a:latin typeface="Bahnschrift SemiBold" panose="020B0502040204020203" pitchFamily="34" charset="0"/>
              </a:rPr>
              <a:t>Система боя</a:t>
            </a:r>
            <a:endParaRPr lang="ru-RU" sz="40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5389685" y="2135917"/>
            <a:ext cx="596990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000" dirty="0" smtClean="0">
                <a:latin typeface="Bahnschrift SemiBold" panose="020B0502040204020203" pitchFamily="34" charset="0"/>
              </a:rPr>
              <a:t>Инвентарь на 100 слотов</a:t>
            </a:r>
            <a:endParaRPr lang="ru-RU" sz="40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389685" y="3486480"/>
            <a:ext cx="649408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000" dirty="0" smtClean="0">
                <a:latin typeface="Bahnschrift SemiBold" panose="020B0502040204020203" pitchFamily="34" charset="0"/>
              </a:rPr>
              <a:t>Система навыков и умений</a:t>
            </a:r>
            <a:endParaRPr lang="ru-RU" sz="40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838200" y="4349830"/>
            <a:ext cx="838402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000" dirty="0" smtClean="0">
                <a:latin typeface="Bahnschrift SemiBold" panose="020B0502040204020203" pitchFamily="34" charset="0"/>
              </a:rPr>
              <a:t>Более 25 уникальных типов врагов</a:t>
            </a:r>
            <a:endParaRPr lang="ru-RU" sz="40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5960354" y="5125798"/>
            <a:ext cx="5923416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000" dirty="0" smtClean="0">
                <a:latin typeface="Bahnschrift SemiBold" panose="020B0502040204020203" pitchFamily="34" charset="0"/>
              </a:rPr>
              <a:t>7 биомов с различными</a:t>
            </a:r>
          </a:p>
          <a:p>
            <a:r>
              <a:rPr lang="ru-RU" sz="4000" dirty="0" smtClean="0">
                <a:latin typeface="Bahnschrift SemiBold" panose="020B0502040204020203" pitchFamily="34" charset="0"/>
              </a:rPr>
              <a:t>правилами для существ</a:t>
            </a:r>
            <a:endParaRPr lang="ru-RU" sz="400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864327" y="1149089"/>
            <a:ext cx="598272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000" dirty="0">
                <a:latin typeface="Bahnschrift SemiBold" panose="020B0502040204020203" pitchFamily="34" charset="0"/>
              </a:rPr>
              <a:t>Карта на шумах Перлина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232177275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4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  <p:bldP spid="5" grpId="0"/>
      <p:bldP spid="6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0525" y="-1093"/>
            <a:ext cx="8610600" cy="1293028"/>
          </a:xfrm>
        </p:spPr>
        <p:txBody>
          <a:bodyPr>
            <a:normAutofit/>
          </a:bodyPr>
          <a:lstStyle/>
          <a:p>
            <a:endParaRPr lang="ru-RU" sz="4000" dirty="0">
              <a:latin typeface="Bahnschrift SemiBold" panose="020B0502040204020203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680565" y="1518254"/>
            <a:ext cx="5964116" cy="73293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4000" dirty="0" smtClean="0">
                <a:latin typeface="Bahnschrift SemiBold" panose="020B0502040204020203" pitchFamily="34" charset="0"/>
              </a:rPr>
              <a:t>Улучшенное выпадение предметов</a:t>
            </a:r>
            <a:endParaRPr lang="ru-RU" sz="4000" dirty="0">
              <a:latin typeface="Bahnschrift SemiBold" panose="020B0502040204020203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838200" y="2892642"/>
            <a:ext cx="657103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000" dirty="0" smtClean="0">
                <a:latin typeface="Bahnschrift SemiBold" panose="020B0502040204020203" pitchFamily="34" charset="0"/>
              </a:rPr>
              <a:t>Города с магазинами и </a:t>
            </a:r>
            <a:r>
              <a:rPr lang="en-US" sz="4000" dirty="0" smtClean="0">
                <a:latin typeface="Bahnschrift SemiBold" panose="020B0502040204020203" pitchFamily="34" charset="0"/>
              </a:rPr>
              <a:t>NPC</a:t>
            </a:r>
            <a:endParaRPr lang="ru-RU" sz="40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9312570" y="3745495"/>
            <a:ext cx="193674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000" dirty="0" err="1" smtClean="0">
                <a:latin typeface="Bahnschrift SemiBold" panose="020B0502040204020203" pitchFamily="34" charset="0"/>
              </a:rPr>
              <a:t>Квесты</a:t>
            </a:r>
            <a:endParaRPr lang="ru-RU" sz="40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838200" y="4686273"/>
            <a:ext cx="718177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000" dirty="0" smtClean="0">
                <a:latin typeface="Bahnschrift SemiBold" panose="020B0502040204020203" pitchFamily="34" charset="0"/>
              </a:rPr>
              <a:t>Система создания предметов</a:t>
            </a:r>
            <a:endParaRPr lang="ru-RU" sz="40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7599246" y="5620478"/>
            <a:ext cx="375455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000" dirty="0" smtClean="0">
                <a:latin typeface="Bahnschrift SemiBold" panose="020B0502040204020203" pitchFamily="34" charset="0"/>
              </a:rPr>
              <a:t>Звуки и музыка</a:t>
            </a:r>
            <a:endParaRPr lang="ru-RU" sz="400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686557" y="904775"/>
            <a:ext cx="517481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000" dirty="0">
                <a:latin typeface="Bahnschrift SemiBold" panose="020B0502040204020203" pitchFamily="34" charset="0"/>
              </a:rPr>
              <a:t>Расширение истории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42440337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shred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  <p:bldP spid="6" grpId="0"/>
      <p:bldP spid="7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66775" y="754848"/>
            <a:ext cx="8610600" cy="1293028"/>
          </a:xfrm>
        </p:spPr>
        <p:txBody>
          <a:bodyPr/>
          <a:lstStyle/>
          <a:p>
            <a:r>
              <a:rPr lang="ru-RU" dirty="0" smtClean="0">
                <a:latin typeface="Bahnschrift SemiBold" panose="020B0502040204020203" pitchFamily="34" charset="0"/>
              </a:rPr>
              <a:t>Примерная дата выхода</a:t>
            </a:r>
            <a:endParaRPr lang="ru-RU" dirty="0">
              <a:latin typeface="Bahnschrift SemiBold" panose="020B0502040204020203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809875" y="3242310"/>
            <a:ext cx="10820400" cy="40241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4000" u="sng" dirty="0" smtClean="0">
                <a:latin typeface="Bahnschrift SemiBold" panose="020B0502040204020203" pitchFamily="34" charset="0"/>
              </a:rPr>
              <a:t>Август – сентябрь 2019 года</a:t>
            </a:r>
            <a:endParaRPr lang="ru-RU" sz="4000" u="sng" dirty="0"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5839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След самолета">
  <a:themeElements>
    <a:clrScheme name="След самолета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След самолета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лед самолета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TM04033937[[fn=След самолета]]</Template>
  <TotalTime>58</TotalTime>
  <Words>54</Words>
  <Application>Microsoft Office PowerPoint</Application>
  <PresentationFormat>Широкоэкранный</PresentationFormat>
  <Paragraphs>16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9" baseType="lpstr">
      <vt:lpstr>Algerian</vt:lpstr>
      <vt:lpstr>Arial</vt:lpstr>
      <vt:lpstr>Bahnschrift SemiBold</vt:lpstr>
      <vt:lpstr>Century Gothic</vt:lpstr>
      <vt:lpstr>След самолета</vt:lpstr>
      <vt:lpstr>Quola: Aisic</vt:lpstr>
      <vt:lpstr>Презентация PowerPoint</vt:lpstr>
      <vt:lpstr>Презентация PowerPoint</vt:lpstr>
      <vt:lpstr>Примерная дата выхода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Quola: Aisic</dc:title>
  <dc:creator>Евгений Агеев</dc:creator>
  <cp:lastModifiedBy>Максим Радаев</cp:lastModifiedBy>
  <cp:revision>7</cp:revision>
  <dcterms:created xsi:type="dcterms:W3CDTF">2019-03-24T05:12:46Z</dcterms:created>
  <dcterms:modified xsi:type="dcterms:W3CDTF">2019-03-27T16:46:59Z</dcterms:modified>
</cp:coreProperties>
</file>