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4" r:id="rId14"/>
    <p:sldId id="267" r:id="rId15"/>
    <p:sldId id="275" r:id="rId16"/>
    <p:sldId id="266" r:id="rId17"/>
    <p:sldId id="268" r:id="rId18"/>
    <p:sldId id="276" r:id="rId19"/>
    <p:sldId id="277" r:id="rId20"/>
    <p:sldId id="280" r:id="rId21"/>
    <p:sldId id="281" r:id="rId22"/>
    <p:sldId id="278" r:id="rId23"/>
    <p:sldId id="279" r:id="rId24"/>
    <p:sldId id="282" r:id="rId25"/>
    <p:sldId id="283" r:id="rId26"/>
    <p:sldId id="284" r:id="rId27"/>
    <p:sldId id="270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7CB34-4C19-4D11-8E0B-F14E297E0BF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F9A24D-F4CC-4CA4-932C-89972CBA1F66}">
      <dgm:prSet/>
      <dgm:spPr/>
      <dgm:t>
        <a:bodyPr/>
        <a:lstStyle/>
        <a:p>
          <a:pPr>
            <a:defRPr cap="all"/>
          </a:pPr>
          <a:r>
            <a:rPr lang="en-GB"/>
            <a:t>What is this project?</a:t>
          </a:r>
          <a:endParaRPr lang="en-US"/>
        </a:p>
      </dgm:t>
    </dgm:pt>
    <dgm:pt modelId="{058E676D-7434-4A35-B0FD-405D2F31AE52}" type="parTrans" cxnId="{92BC55C2-520C-4F63-A39C-D6F598BA9988}">
      <dgm:prSet/>
      <dgm:spPr/>
      <dgm:t>
        <a:bodyPr/>
        <a:lstStyle/>
        <a:p>
          <a:endParaRPr lang="en-US"/>
        </a:p>
      </dgm:t>
    </dgm:pt>
    <dgm:pt modelId="{951D26A4-5243-464C-A6E5-015FC2D97568}" type="sibTrans" cxnId="{92BC55C2-520C-4F63-A39C-D6F598BA9988}">
      <dgm:prSet/>
      <dgm:spPr/>
      <dgm:t>
        <a:bodyPr/>
        <a:lstStyle/>
        <a:p>
          <a:endParaRPr lang="en-US"/>
        </a:p>
      </dgm:t>
    </dgm:pt>
    <dgm:pt modelId="{742A477E-4254-406E-BF33-3E2D9537CC41}">
      <dgm:prSet/>
      <dgm:spPr/>
      <dgm:t>
        <a:bodyPr/>
        <a:lstStyle/>
        <a:p>
          <a:pPr>
            <a:defRPr cap="all"/>
          </a:pPr>
          <a:r>
            <a:rPr lang="en-GB"/>
            <a:t>My motivation and comparisons </a:t>
          </a:r>
          <a:endParaRPr lang="en-US"/>
        </a:p>
      </dgm:t>
    </dgm:pt>
    <dgm:pt modelId="{1990D94B-A23A-4F17-8E07-C9D38BE5AA7D}" type="parTrans" cxnId="{EA7478CE-887C-44B1-A982-88384ADBFD29}">
      <dgm:prSet/>
      <dgm:spPr/>
      <dgm:t>
        <a:bodyPr/>
        <a:lstStyle/>
        <a:p>
          <a:endParaRPr lang="en-US"/>
        </a:p>
      </dgm:t>
    </dgm:pt>
    <dgm:pt modelId="{E80B366D-C134-448B-B16E-B3639AE91638}" type="sibTrans" cxnId="{EA7478CE-887C-44B1-A982-88384ADBFD29}">
      <dgm:prSet/>
      <dgm:spPr/>
      <dgm:t>
        <a:bodyPr/>
        <a:lstStyle/>
        <a:p>
          <a:endParaRPr lang="en-US"/>
        </a:p>
      </dgm:t>
    </dgm:pt>
    <dgm:pt modelId="{B4EE6178-818A-4A70-8F35-4EB7B871E3FD}">
      <dgm:prSet/>
      <dgm:spPr/>
      <dgm:t>
        <a:bodyPr/>
        <a:lstStyle/>
        <a:p>
          <a:pPr>
            <a:defRPr cap="all"/>
          </a:pPr>
          <a:r>
            <a:rPr lang="en-GB"/>
            <a:t>Design</a:t>
          </a:r>
          <a:endParaRPr lang="en-US"/>
        </a:p>
      </dgm:t>
    </dgm:pt>
    <dgm:pt modelId="{A7B2CBC8-BBE9-4612-9257-56F6022A5D7B}" type="parTrans" cxnId="{3C0B9474-215F-4B7E-877F-26E615AAE638}">
      <dgm:prSet/>
      <dgm:spPr/>
      <dgm:t>
        <a:bodyPr/>
        <a:lstStyle/>
        <a:p>
          <a:endParaRPr lang="en-US"/>
        </a:p>
      </dgm:t>
    </dgm:pt>
    <dgm:pt modelId="{DB4119BC-EBC7-4971-ACB6-E2B019EBF090}" type="sibTrans" cxnId="{3C0B9474-215F-4B7E-877F-26E615AAE638}">
      <dgm:prSet/>
      <dgm:spPr/>
      <dgm:t>
        <a:bodyPr/>
        <a:lstStyle/>
        <a:p>
          <a:endParaRPr lang="en-US"/>
        </a:p>
      </dgm:t>
    </dgm:pt>
    <dgm:pt modelId="{B35B2BCA-A04D-4D30-B44D-4B212EBFD56D}">
      <dgm:prSet/>
      <dgm:spPr/>
      <dgm:t>
        <a:bodyPr/>
        <a:lstStyle/>
        <a:p>
          <a:pPr>
            <a:defRPr cap="all"/>
          </a:pPr>
          <a:r>
            <a:rPr lang="en-GB"/>
            <a:t>Implementation </a:t>
          </a:r>
          <a:endParaRPr lang="en-US"/>
        </a:p>
      </dgm:t>
    </dgm:pt>
    <dgm:pt modelId="{D68AD08F-EDB0-4ABA-88A4-AE82CFEA6FAB}" type="parTrans" cxnId="{0800557F-F355-47D2-966F-42DB72F35697}">
      <dgm:prSet/>
      <dgm:spPr/>
      <dgm:t>
        <a:bodyPr/>
        <a:lstStyle/>
        <a:p>
          <a:endParaRPr lang="en-US"/>
        </a:p>
      </dgm:t>
    </dgm:pt>
    <dgm:pt modelId="{826D36FF-5901-4C68-BB99-8A53A307BF60}" type="sibTrans" cxnId="{0800557F-F355-47D2-966F-42DB72F35697}">
      <dgm:prSet/>
      <dgm:spPr/>
      <dgm:t>
        <a:bodyPr/>
        <a:lstStyle/>
        <a:p>
          <a:endParaRPr lang="en-US"/>
        </a:p>
      </dgm:t>
    </dgm:pt>
    <dgm:pt modelId="{32517365-91BD-497C-A50A-111062569DEF}">
      <dgm:prSet/>
      <dgm:spPr/>
      <dgm:t>
        <a:bodyPr/>
        <a:lstStyle/>
        <a:p>
          <a:pPr>
            <a:defRPr cap="all"/>
          </a:pPr>
          <a:r>
            <a:rPr lang="en-GB"/>
            <a:t>Limitations </a:t>
          </a:r>
          <a:endParaRPr lang="en-US"/>
        </a:p>
      </dgm:t>
    </dgm:pt>
    <dgm:pt modelId="{44B35FD4-42B2-471F-B706-1B65395978C4}" type="parTrans" cxnId="{D07AC1A8-5A70-4B1B-9B75-3DCB8D719920}">
      <dgm:prSet/>
      <dgm:spPr/>
      <dgm:t>
        <a:bodyPr/>
        <a:lstStyle/>
        <a:p>
          <a:endParaRPr lang="en-US"/>
        </a:p>
      </dgm:t>
    </dgm:pt>
    <dgm:pt modelId="{F679540E-9963-4684-87D4-82007EB4354A}" type="sibTrans" cxnId="{D07AC1A8-5A70-4B1B-9B75-3DCB8D719920}">
      <dgm:prSet/>
      <dgm:spPr/>
      <dgm:t>
        <a:bodyPr/>
        <a:lstStyle/>
        <a:p>
          <a:endParaRPr lang="en-US"/>
        </a:p>
      </dgm:t>
    </dgm:pt>
    <dgm:pt modelId="{8C7733C4-66E3-4A18-9405-EFA7BD18DCE4}">
      <dgm:prSet/>
      <dgm:spPr/>
      <dgm:t>
        <a:bodyPr/>
        <a:lstStyle/>
        <a:p>
          <a:pPr>
            <a:defRPr cap="all"/>
          </a:pPr>
          <a:r>
            <a:rPr lang="en-GB"/>
            <a:t>Result and Evaluation </a:t>
          </a:r>
          <a:endParaRPr lang="en-US"/>
        </a:p>
      </dgm:t>
    </dgm:pt>
    <dgm:pt modelId="{A59F5576-71D7-4974-95ED-B21913CAA246}" type="parTrans" cxnId="{67AC2DFA-8EA0-4D04-88E6-803972BBFAD0}">
      <dgm:prSet/>
      <dgm:spPr/>
      <dgm:t>
        <a:bodyPr/>
        <a:lstStyle/>
        <a:p>
          <a:endParaRPr lang="en-US"/>
        </a:p>
      </dgm:t>
    </dgm:pt>
    <dgm:pt modelId="{DD4A4012-ACBD-4BD5-8C92-6AF4388DC23F}" type="sibTrans" cxnId="{67AC2DFA-8EA0-4D04-88E6-803972BBFAD0}">
      <dgm:prSet/>
      <dgm:spPr/>
      <dgm:t>
        <a:bodyPr/>
        <a:lstStyle/>
        <a:p>
          <a:endParaRPr lang="en-US"/>
        </a:p>
      </dgm:t>
    </dgm:pt>
    <dgm:pt modelId="{28FF5297-239C-406C-9BB8-4A8C7BDA3AA9}">
      <dgm:prSet/>
      <dgm:spPr/>
      <dgm:t>
        <a:bodyPr/>
        <a:lstStyle/>
        <a:p>
          <a:pPr>
            <a:defRPr cap="all"/>
          </a:pPr>
          <a:r>
            <a:rPr lang="en-GB"/>
            <a:t>How It can be improved</a:t>
          </a:r>
          <a:endParaRPr lang="en-US"/>
        </a:p>
      </dgm:t>
    </dgm:pt>
    <dgm:pt modelId="{B08A7316-A70E-4839-BE59-C6A2116EDD74}" type="parTrans" cxnId="{D777F656-3CF9-46E5-AF52-FF382696F521}">
      <dgm:prSet/>
      <dgm:spPr/>
      <dgm:t>
        <a:bodyPr/>
        <a:lstStyle/>
        <a:p>
          <a:endParaRPr lang="en-US"/>
        </a:p>
      </dgm:t>
    </dgm:pt>
    <dgm:pt modelId="{3C60C040-CDB8-4C1A-8544-BF750FD7850D}" type="sibTrans" cxnId="{D777F656-3CF9-46E5-AF52-FF382696F521}">
      <dgm:prSet/>
      <dgm:spPr/>
      <dgm:t>
        <a:bodyPr/>
        <a:lstStyle/>
        <a:p>
          <a:endParaRPr lang="en-US"/>
        </a:p>
      </dgm:t>
    </dgm:pt>
    <dgm:pt modelId="{14F41304-CD67-4417-88C3-6BF47A310897}" type="pres">
      <dgm:prSet presAssocID="{5F07CB34-4C19-4D11-8E0B-F14E297E0BF2}" presName="root" presStyleCnt="0">
        <dgm:presLayoutVars>
          <dgm:dir/>
          <dgm:resizeHandles val="exact"/>
        </dgm:presLayoutVars>
      </dgm:prSet>
      <dgm:spPr/>
    </dgm:pt>
    <dgm:pt modelId="{D1B8896E-1A1C-40DC-AC49-819D371593A3}" type="pres">
      <dgm:prSet presAssocID="{D7F9A24D-F4CC-4CA4-932C-89972CBA1F66}" presName="compNode" presStyleCnt="0"/>
      <dgm:spPr/>
    </dgm:pt>
    <dgm:pt modelId="{61069E1C-60DC-4F12-AE33-38BCB5DEBE8D}" type="pres">
      <dgm:prSet presAssocID="{D7F9A24D-F4CC-4CA4-932C-89972CBA1F66}" presName="iconBgRect" presStyleLbl="bgShp" presStyleIdx="0" presStyleCnt="7"/>
      <dgm:spPr/>
    </dgm:pt>
    <dgm:pt modelId="{CBCD7F82-6DF8-4D1C-B5D7-FFD4DBA7AF1F}" type="pres">
      <dgm:prSet presAssocID="{D7F9A24D-F4CC-4CA4-932C-89972CBA1F6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033BB6D0-3756-425A-9AFF-40E4CAA99482}" type="pres">
      <dgm:prSet presAssocID="{D7F9A24D-F4CC-4CA4-932C-89972CBA1F66}" presName="spaceRect" presStyleCnt="0"/>
      <dgm:spPr/>
    </dgm:pt>
    <dgm:pt modelId="{E060AB7E-B019-4585-9041-19F7D5E22FA1}" type="pres">
      <dgm:prSet presAssocID="{D7F9A24D-F4CC-4CA4-932C-89972CBA1F66}" presName="textRect" presStyleLbl="revTx" presStyleIdx="0" presStyleCnt="7">
        <dgm:presLayoutVars>
          <dgm:chMax val="1"/>
          <dgm:chPref val="1"/>
        </dgm:presLayoutVars>
      </dgm:prSet>
      <dgm:spPr/>
    </dgm:pt>
    <dgm:pt modelId="{817D819D-DB29-4D33-AA87-6F4AB5D2E653}" type="pres">
      <dgm:prSet presAssocID="{951D26A4-5243-464C-A6E5-015FC2D97568}" presName="sibTrans" presStyleCnt="0"/>
      <dgm:spPr/>
    </dgm:pt>
    <dgm:pt modelId="{1EEAD209-8718-4E7B-9102-041F5C44A555}" type="pres">
      <dgm:prSet presAssocID="{742A477E-4254-406E-BF33-3E2D9537CC41}" presName="compNode" presStyleCnt="0"/>
      <dgm:spPr/>
    </dgm:pt>
    <dgm:pt modelId="{4E12DDEF-725A-4342-AA45-35AFDAF785C8}" type="pres">
      <dgm:prSet presAssocID="{742A477E-4254-406E-BF33-3E2D9537CC41}" presName="iconBgRect" presStyleLbl="bgShp" presStyleIdx="1" presStyleCnt="7"/>
      <dgm:spPr/>
    </dgm:pt>
    <dgm:pt modelId="{A4D0550B-B5C7-4F76-8B6E-156EE88F5DED}" type="pres">
      <dgm:prSet presAssocID="{742A477E-4254-406E-BF33-3E2D9537CC4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56231829-08E0-4269-9543-08A969AD82AE}" type="pres">
      <dgm:prSet presAssocID="{742A477E-4254-406E-BF33-3E2D9537CC41}" presName="spaceRect" presStyleCnt="0"/>
      <dgm:spPr/>
    </dgm:pt>
    <dgm:pt modelId="{27EF22E9-86CA-4234-BEBC-F7248D31D205}" type="pres">
      <dgm:prSet presAssocID="{742A477E-4254-406E-BF33-3E2D9537CC41}" presName="textRect" presStyleLbl="revTx" presStyleIdx="1" presStyleCnt="7">
        <dgm:presLayoutVars>
          <dgm:chMax val="1"/>
          <dgm:chPref val="1"/>
        </dgm:presLayoutVars>
      </dgm:prSet>
      <dgm:spPr/>
    </dgm:pt>
    <dgm:pt modelId="{132D516B-BDBC-4A47-9428-BADA55AFB7F5}" type="pres">
      <dgm:prSet presAssocID="{E80B366D-C134-448B-B16E-B3639AE91638}" presName="sibTrans" presStyleCnt="0"/>
      <dgm:spPr/>
    </dgm:pt>
    <dgm:pt modelId="{290D2FD2-3478-4948-9F5C-96D0718DF1EE}" type="pres">
      <dgm:prSet presAssocID="{B4EE6178-818A-4A70-8F35-4EB7B871E3FD}" presName="compNode" presStyleCnt="0"/>
      <dgm:spPr/>
    </dgm:pt>
    <dgm:pt modelId="{04DFFBB5-4048-426B-B694-D00AC21B2B68}" type="pres">
      <dgm:prSet presAssocID="{B4EE6178-818A-4A70-8F35-4EB7B871E3FD}" presName="iconBgRect" presStyleLbl="bgShp" presStyleIdx="2" presStyleCnt="7"/>
      <dgm:spPr/>
    </dgm:pt>
    <dgm:pt modelId="{5A2E7055-6D97-48AD-9F3A-4D69D6EC8AFA}" type="pres">
      <dgm:prSet presAssocID="{B4EE6178-818A-4A70-8F35-4EB7B871E3F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B9720ECE-5266-4568-8A60-A68E40E7F876}" type="pres">
      <dgm:prSet presAssocID="{B4EE6178-818A-4A70-8F35-4EB7B871E3FD}" presName="spaceRect" presStyleCnt="0"/>
      <dgm:spPr/>
    </dgm:pt>
    <dgm:pt modelId="{A6E56195-1BB5-45B4-B9B0-8CAF29DBC0FC}" type="pres">
      <dgm:prSet presAssocID="{B4EE6178-818A-4A70-8F35-4EB7B871E3FD}" presName="textRect" presStyleLbl="revTx" presStyleIdx="2" presStyleCnt="7">
        <dgm:presLayoutVars>
          <dgm:chMax val="1"/>
          <dgm:chPref val="1"/>
        </dgm:presLayoutVars>
      </dgm:prSet>
      <dgm:spPr/>
    </dgm:pt>
    <dgm:pt modelId="{E367F894-D47F-4785-BDB7-6097D0FF5B98}" type="pres">
      <dgm:prSet presAssocID="{DB4119BC-EBC7-4971-ACB6-E2B019EBF090}" presName="sibTrans" presStyleCnt="0"/>
      <dgm:spPr/>
    </dgm:pt>
    <dgm:pt modelId="{90DC7611-9F9D-4675-837B-E609FA155B62}" type="pres">
      <dgm:prSet presAssocID="{B35B2BCA-A04D-4D30-B44D-4B212EBFD56D}" presName="compNode" presStyleCnt="0"/>
      <dgm:spPr/>
    </dgm:pt>
    <dgm:pt modelId="{FDBC12FE-24DB-4F44-BB8D-D91501B45711}" type="pres">
      <dgm:prSet presAssocID="{B35B2BCA-A04D-4D30-B44D-4B212EBFD56D}" presName="iconBgRect" presStyleLbl="bgShp" presStyleIdx="3" presStyleCnt="7"/>
      <dgm:spPr/>
    </dgm:pt>
    <dgm:pt modelId="{9E70B050-B98A-4DF5-A3B1-A38F3927C4A7}" type="pres">
      <dgm:prSet presAssocID="{B35B2BCA-A04D-4D30-B44D-4B212EBFD56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dule Event Action"/>
        </a:ext>
      </dgm:extLst>
    </dgm:pt>
    <dgm:pt modelId="{440A24D1-1BB1-423C-B601-145055CBE00E}" type="pres">
      <dgm:prSet presAssocID="{B35B2BCA-A04D-4D30-B44D-4B212EBFD56D}" presName="spaceRect" presStyleCnt="0"/>
      <dgm:spPr/>
    </dgm:pt>
    <dgm:pt modelId="{D00109AD-DF74-4A08-83B4-D87B262AB81B}" type="pres">
      <dgm:prSet presAssocID="{B35B2BCA-A04D-4D30-B44D-4B212EBFD56D}" presName="textRect" presStyleLbl="revTx" presStyleIdx="3" presStyleCnt="7">
        <dgm:presLayoutVars>
          <dgm:chMax val="1"/>
          <dgm:chPref val="1"/>
        </dgm:presLayoutVars>
      </dgm:prSet>
      <dgm:spPr/>
    </dgm:pt>
    <dgm:pt modelId="{DADE778A-F467-42FB-A5F4-A76EA5E08844}" type="pres">
      <dgm:prSet presAssocID="{826D36FF-5901-4C68-BB99-8A53A307BF60}" presName="sibTrans" presStyleCnt="0"/>
      <dgm:spPr/>
    </dgm:pt>
    <dgm:pt modelId="{A861E5A0-5D09-43F8-8089-CF77505C8CF5}" type="pres">
      <dgm:prSet presAssocID="{32517365-91BD-497C-A50A-111062569DEF}" presName="compNode" presStyleCnt="0"/>
      <dgm:spPr/>
    </dgm:pt>
    <dgm:pt modelId="{6BF2FA79-D3B8-4976-BF11-AF8CF47E41F4}" type="pres">
      <dgm:prSet presAssocID="{32517365-91BD-497C-A50A-111062569DEF}" presName="iconBgRect" presStyleLbl="bgShp" presStyleIdx="4" presStyleCnt="7"/>
      <dgm:spPr/>
    </dgm:pt>
    <dgm:pt modelId="{3B04D50D-8D1E-4E85-B534-CA651EBE21E8}" type="pres">
      <dgm:prSet presAssocID="{32517365-91BD-497C-A50A-111062569DE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notation"/>
        </a:ext>
      </dgm:extLst>
    </dgm:pt>
    <dgm:pt modelId="{868D5A56-786B-4B79-811B-3A427BF6E11B}" type="pres">
      <dgm:prSet presAssocID="{32517365-91BD-497C-A50A-111062569DEF}" presName="spaceRect" presStyleCnt="0"/>
      <dgm:spPr/>
    </dgm:pt>
    <dgm:pt modelId="{22D1009C-6FF1-4049-82CF-A61817ACC40D}" type="pres">
      <dgm:prSet presAssocID="{32517365-91BD-497C-A50A-111062569DEF}" presName="textRect" presStyleLbl="revTx" presStyleIdx="4" presStyleCnt="7">
        <dgm:presLayoutVars>
          <dgm:chMax val="1"/>
          <dgm:chPref val="1"/>
        </dgm:presLayoutVars>
      </dgm:prSet>
      <dgm:spPr/>
    </dgm:pt>
    <dgm:pt modelId="{63BEBA9A-F7BD-4D2A-A560-6699814AF25A}" type="pres">
      <dgm:prSet presAssocID="{F679540E-9963-4684-87D4-82007EB4354A}" presName="sibTrans" presStyleCnt="0"/>
      <dgm:spPr/>
    </dgm:pt>
    <dgm:pt modelId="{39549415-AC8F-44FC-9DD5-C9B4362E2FAE}" type="pres">
      <dgm:prSet presAssocID="{8C7733C4-66E3-4A18-9405-EFA7BD18DCE4}" presName="compNode" presStyleCnt="0"/>
      <dgm:spPr/>
    </dgm:pt>
    <dgm:pt modelId="{6B95DED3-E8F4-48EE-9255-95AD535D4922}" type="pres">
      <dgm:prSet presAssocID="{8C7733C4-66E3-4A18-9405-EFA7BD18DCE4}" presName="iconBgRect" presStyleLbl="bgShp" presStyleIdx="5" presStyleCnt="7"/>
      <dgm:spPr/>
    </dgm:pt>
    <dgm:pt modelId="{4A4979ED-7C97-455F-A799-5F1DA530A851}" type="pres">
      <dgm:prSet presAssocID="{8C7733C4-66E3-4A18-9405-EFA7BD18DCE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0EE67D88-3ABD-4432-AB67-99462B0437AB}" type="pres">
      <dgm:prSet presAssocID="{8C7733C4-66E3-4A18-9405-EFA7BD18DCE4}" presName="spaceRect" presStyleCnt="0"/>
      <dgm:spPr/>
    </dgm:pt>
    <dgm:pt modelId="{778B3D75-E565-421B-BA5D-8CCA97BDB116}" type="pres">
      <dgm:prSet presAssocID="{8C7733C4-66E3-4A18-9405-EFA7BD18DCE4}" presName="textRect" presStyleLbl="revTx" presStyleIdx="5" presStyleCnt="7">
        <dgm:presLayoutVars>
          <dgm:chMax val="1"/>
          <dgm:chPref val="1"/>
        </dgm:presLayoutVars>
      </dgm:prSet>
      <dgm:spPr/>
    </dgm:pt>
    <dgm:pt modelId="{E2A0B26D-8246-4B73-AD75-6E4117CB62AF}" type="pres">
      <dgm:prSet presAssocID="{DD4A4012-ACBD-4BD5-8C92-6AF4388DC23F}" presName="sibTrans" presStyleCnt="0"/>
      <dgm:spPr/>
    </dgm:pt>
    <dgm:pt modelId="{61FC7506-0C57-4B41-9051-0AD9C112F4E7}" type="pres">
      <dgm:prSet presAssocID="{28FF5297-239C-406C-9BB8-4A8C7BDA3AA9}" presName="compNode" presStyleCnt="0"/>
      <dgm:spPr/>
    </dgm:pt>
    <dgm:pt modelId="{A57AB01D-2C25-4DE3-9AC3-A560DF52B78E}" type="pres">
      <dgm:prSet presAssocID="{28FF5297-239C-406C-9BB8-4A8C7BDA3AA9}" presName="iconBgRect" presStyleLbl="bgShp" presStyleIdx="6" presStyleCnt="7"/>
      <dgm:spPr/>
    </dgm:pt>
    <dgm:pt modelId="{DF3C4FFE-EE6A-4C66-B3A7-5F00101C570E}" type="pres">
      <dgm:prSet presAssocID="{28FF5297-239C-406C-9BB8-4A8C7BDA3AA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"/>
        </a:ext>
      </dgm:extLst>
    </dgm:pt>
    <dgm:pt modelId="{C6539F37-A75F-42D0-B004-95433CCF6B3B}" type="pres">
      <dgm:prSet presAssocID="{28FF5297-239C-406C-9BB8-4A8C7BDA3AA9}" presName="spaceRect" presStyleCnt="0"/>
      <dgm:spPr/>
    </dgm:pt>
    <dgm:pt modelId="{41258CD5-E71C-4187-B631-486E09A4F78A}" type="pres">
      <dgm:prSet presAssocID="{28FF5297-239C-406C-9BB8-4A8C7BDA3AA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7A13104-2F74-4ABF-BE6B-E3EA5158E7DD}" type="presOf" srcId="{8C7733C4-66E3-4A18-9405-EFA7BD18DCE4}" destId="{778B3D75-E565-421B-BA5D-8CCA97BDB116}" srcOrd="0" destOrd="0" presId="urn:microsoft.com/office/officeart/2018/5/layout/IconCircleLabelList"/>
    <dgm:cxn modelId="{9C963304-FB0E-405E-B7FD-34117D9F3B41}" type="presOf" srcId="{742A477E-4254-406E-BF33-3E2D9537CC41}" destId="{27EF22E9-86CA-4234-BEBC-F7248D31D205}" srcOrd="0" destOrd="0" presId="urn:microsoft.com/office/officeart/2018/5/layout/IconCircleLabelList"/>
    <dgm:cxn modelId="{E47E5B25-D41E-4269-8A86-6E83B4AE7F15}" type="presOf" srcId="{28FF5297-239C-406C-9BB8-4A8C7BDA3AA9}" destId="{41258CD5-E71C-4187-B631-486E09A4F78A}" srcOrd="0" destOrd="0" presId="urn:microsoft.com/office/officeart/2018/5/layout/IconCircleLabelList"/>
    <dgm:cxn modelId="{A249BD3A-AF96-413D-853D-D1667A5FEC34}" type="presOf" srcId="{B4EE6178-818A-4A70-8F35-4EB7B871E3FD}" destId="{A6E56195-1BB5-45B4-B9B0-8CAF29DBC0FC}" srcOrd="0" destOrd="0" presId="urn:microsoft.com/office/officeart/2018/5/layout/IconCircleLabelList"/>
    <dgm:cxn modelId="{3C0B9474-215F-4B7E-877F-26E615AAE638}" srcId="{5F07CB34-4C19-4D11-8E0B-F14E297E0BF2}" destId="{B4EE6178-818A-4A70-8F35-4EB7B871E3FD}" srcOrd="2" destOrd="0" parTransId="{A7B2CBC8-BBE9-4612-9257-56F6022A5D7B}" sibTransId="{DB4119BC-EBC7-4971-ACB6-E2B019EBF090}"/>
    <dgm:cxn modelId="{D777F656-3CF9-46E5-AF52-FF382696F521}" srcId="{5F07CB34-4C19-4D11-8E0B-F14E297E0BF2}" destId="{28FF5297-239C-406C-9BB8-4A8C7BDA3AA9}" srcOrd="6" destOrd="0" parTransId="{B08A7316-A70E-4839-BE59-C6A2116EDD74}" sibTransId="{3C60C040-CDB8-4C1A-8544-BF750FD7850D}"/>
    <dgm:cxn modelId="{F1259058-14E5-45D6-BB52-20F403D89C85}" type="presOf" srcId="{D7F9A24D-F4CC-4CA4-932C-89972CBA1F66}" destId="{E060AB7E-B019-4585-9041-19F7D5E22FA1}" srcOrd="0" destOrd="0" presId="urn:microsoft.com/office/officeart/2018/5/layout/IconCircleLabelList"/>
    <dgm:cxn modelId="{0800557F-F355-47D2-966F-42DB72F35697}" srcId="{5F07CB34-4C19-4D11-8E0B-F14E297E0BF2}" destId="{B35B2BCA-A04D-4D30-B44D-4B212EBFD56D}" srcOrd="3" destOrd="0" parTransId="{D68AD08F-EDB0-4ABA-88A4-AE82CFEA6FAB}" sibTransId="{826D36FF-5901-4C68-BB99-8A53A307BF60}"/>
    <dgm:cxn modelId="{4207159A-DB4E-426D-92A1-C28D745F499F}" type="presOf" srcId="{5F07CB34-4C19-4D11-8E0B-F14E297E0BF2}" destId="{14F41304-CD67-4417-88C3-6BF47A310897}" srcOrd="0" destOrd="0" presId="urn:microsoft.com/office/officeart/2018/5/layout/IconCircleLabelList"/>
    <dgm:cxn modelId="{D07AC1A8-5A70-4B1B-9B75-3DCB8D719920}" srcId="{5F07CB34-4C19-4D11-8E0B-F14E297E0BF2}" destId="{32517365-91BD-497C-A50A-111062569DEF}" srcOrd="4" destOrd="0" parTransId="{44B35FD4-42B2-471F-B706-1B65395978C4}" sibTransId="{F679540E-9963-4684-87D4-82007EB4354A}"/>
    <dgm:cxn modelId="{F44552AA-E8F1-48AA-B740-441BD4529141}" type="presOf" srcId="{32517365-91BD-497C-A50A-111062569DEF}" destId="{22D1009C-6FF1-4049-82CF-A61817ACC40D}" srcOrd="0" destOrd="0" presId="urn:microsoft.com/office/officeart/2018/5/layout/IconCircleLabelList"/>
    <dgm:cxn modelId="{92BC55C2-520C-4F63-A39C-D6F598BA9988}" srcId="{5F07CB34-4C19-4D11-8E0B-F14E297E0BF2}" destId="{D7F9A24D-F4CC-4CA4-932C-89972CBA1F66}" srcOrd="0" destOrd="0" parTransId="{058E676D-7434-4A35-B0FD-405D2F31AE52}" sibTransId="{951D26A4-5243-464C-A6E5-015FC2D97568}"/>
    <dgm:cxn modelId="{31E15BCD-7379-402F-A16D-206D17622566}" type="presOf" srcId="{B35B2BCA-A04D-4D30-B44D-4B212EBFD56D}" destId="{D00109AD-DF74-4A08-83B4-D87B262AB81B}" srcOrd="0" destOrd="0" presId="urn:microsoft.com/office/officeart/2018/5/layout/IconCircleLabelList"/>
    <dgm:cxn modelId="{EA7478CE-887C-44B1-A982-88384ADBFD29}" srcId="{5F07CB34-4C19-4D11-8E0B-F14E297E0BF2}" destId="{742A477E-4254-406E-BF33-3E2D9537CC41}" srcOrd="1" destOrd="0" parTransId="{1990D94B-A23A-4F17-8E07-C9D38BE5AA7D}" sibTransId="{E80B366D-C134-448B-B16E-B3639AE91638}"/>
    <dgm:cxn modelId="{67AC2DFA-8EA0-4D04-88E6-803972BBFAD0}" srcId="{5F07CB34-4C19-4D11-8E0B-F14E297E0BF2}" destId="{8C7733C4-66E3-4A18-9405-EFA7BD18DCE4}" srcOrd="5" destOrd="0" parTransId="{A59F5576-71D7-4974-95ED-B21913CAA246}" sibTransId="{DD4A4012-ACBD-4BD5-8C92-6AF4388DC23F}"/>
    <dgm:cxn modelId="{8DC995B4-CE73-4689-B6FA-9C260975B17B}" type="presParOf" srcId="{14F41304-CD67-4417-88C3-6BF47A310897}" destId="{D1B8896E-1A1C-40DC-AC49-819D371593A3}" srcOrd="0" destOrd="0" presId="urn:microsoft.com/office/officeart/2018/5/layout/IconCircleLabelList"/>
    <dgm:cxn modelId="{834BC532-720A-46BB-B275-FD1E39EAD523}" type="presParOf" srcId="{D1B8896E-1A1C-40DC-AC49-819D371593A3}" destId="{61069E1C-60DC-4F12-AE33-38BCB5DEBE8D}" srcOrd="0" destOrd="0" presId="urn:microsoft.com/office/officeart/2018/5/layout/IconCircleLabelList"/>
    <dgm:cxn modelId="{9F9382D8-B462-4E4D-9C05-9267A1BB8A59}" type="presParOf" srcId="{D1B8896E-1A1C-40DC-AC49-819D371593A3}" destId="{CBCD7F82-6DF8-4D1C-B5D7-FFD4DBA7AF1F}" srcOrd="1" destOrd="0" presId="urn:microsoft.com/office/officeart/2018/5/layout/IconCircleLabelList"/>
    <dgm:cxn modelId="{6776F7E4-817F-45D5-98F9-A6818E4FDF91}" type="presParOf" srcId="{D1B8896E-1A1C-40DC-AC49-819D371593A3}" destId="{033BB6D0-3756-425A-9AFF-40E4CAA99482}" srcOrd="2" destOrd="0" presId="urn:microsoft.com/office/officeart/2018/5/layout/IconCircleLabelList"/>
    <dgm:cxn modelId="{EC08BE69-8285-4154-9A8F-704A3D99C8B9}" type="presParOf" srcId="{D1B8896E-1A1C-40DC-AC49-819D371593A3}" destId="{E060AB7E-B019-4585-9041-19F7D5E22FA1}" srcOrd="3" destOrd="0" presId="urn:microsoft.com/office/officeart/2018/5/layout/IconCircleLabelList"/>
    <dgm:cxn modelId="{7CA30C08-D59F-4A0B-8F9E-9644B1303865}" type="presParOf" srcId="{14F41304-CD67-4417-88C3-6BF47A310897}" destId="{817D819D-DB29-4D33-AA87-6F4AB5D2E653}" srcOrd="1" destOrd="0" presId="urn:microsoft.com/office/officeart/2018/5/layout/IconCircleLabelList"/>
    <dgm:cxn modelId="{69B25171-9BED-440A-AEB0-94D17FBA427B}" type="presParOf" srcId="{14F41304-CD67-4417-88C3-6BF47A310897}" destId="{1EEAD209-8718-4E7B-9102-041F5C44A555}" srcOrd="2" destOrd="0" presId="urn:microsoft.com/office/officeart/2018/5/layout/IconCircleLabelList"/>
    <dgm:cxn modelId="{4CA0ED91-E488-467B-B1BA-AE08A66BF58E}" type="presParOf" srcId="{1EEAD209-8718-4E7B-9102-041F5C44A555}" destId="{4E12DDEF-725A-4342-AA45-35AFDAF785C8}" srcOrd="0" destOrd="0" presId="urn:microsoft.com/office/officeart/2018/5/layout/IconCircleLabelList"/>
    <dgm:cxn modelId="{A7A668E9-5C8C-4702-B8B8-22A640464E4C}" type="presParOf" srcId="{1EEAD209-8718-4E7B-9102-041F5C44A555}" destId="{A4D0550B-B5C7-4F76-8B6E-156EE88F5DED}" srcOrd="1" destOrd="0" presId="urn:microsoft.com/office/officeart/2018/5/layout/IconCircleLabelList"/>
    <dgm:cxn modelId="{CAD96362-88A2-4342-A042-BCA96A5EDB49}" type="presParOf" srcId="{1EEAD209-8718-4E7B-9102-041F5C44A555}" destId="{56231829-08E0-4269-9543-08A969AD82AE}" srcOrd="2" destOrd="0" presId="urn:microsoft.com/office/officeart/2018/5/layout/IconCircleLabelList"/>
    <dgm:cxn modelId="{BD7B2C3A-6F0B-4BC7-A355-CBFF326BFD5C}" type="presParOf" srcId="{1EEAD209-8718-4E7B-9102-041F5C44A555}" destId="{27EF22E9-86CA-4234-BEBC-F7248D31D205}" srcOrd="3" destOrd="0" presId="urn:microsoft.com/office/officeart/2018/5/layout/IconCircleLabelList"/>
    <dgm:cxn modelId="{FA7D2334-F906-467F-B299-F153A6C2C910}" type="presParOf" srcId="{14F41304-CD67-4417-88C3-6BF47A310897}" destId="{132D516B-BDBC-4A47-9428-BADA55AFB7F5}" srcOrd="3" destOrd="0" presId="urn:microsoft.com/office/officeart/2018/5/layout/IconCircleLabelList"/>
    <dgm:cxn modelId="{AD5D8485-D319-4800-AFF4-A4FD3016087C}" type="presParOf" srcId="{14F41304-CD67-4417-88C3-6BF47A310897}" destId="{290D2FD2-3478-4948-9F5C-96D0718DF1EE}" srcOrd="4" destOrd="0" presId="urn:microsoft.com/office/officeart/2018/5/layout/IconCircleLabelList"/>
    <dgm:cxn modelId="{63E8B7D0-0263-4454-8CB5-DFA6A0109ACA}" type="presParOf" srcId="{290D2FD2-3478-4948-9F5C-96D0718DF1EE}" destId="{04DFFBB5-4048-426B-B694-D00AC21B2B68}" srcOrd="0" destOrd="0" presId="urn:microsoft.com/office/officeart/2018/5/layout/IconCircleLabelList"/>
    <dgm:cxn modelId="{EF7999A3-7DC6-4551-A4B9-D8818628F443}" type="presParOf" srcId="{290D2FD2-3478-4948-9F5C-96D0718DF1EE}" destId="{5A2E7055-6D97-48AD-9F3A-4D69D6EC8AFA}" srcOrd="1" destOrd="0" presId="urn:microsoft.com/office/officeart/2018/5/layout/IconCircleLabelList"/>
    <dgm:cxn modelId="{C10DE138-9329-433C-AF21-6C1D612DFA27}" type="presParOf" srcId="{290D2FD2-3478-4948-9F5C-96D0718DF1EE}" destId="{B9720ECE-5266-4568-8A60-A68E40E7F876}" srcOrd="2" destOrd="0" presId="urn:microsoft.com/office/officeart/2018/5/layout/IconCircleLabelList"/>
    <dgm:cxn modelId="{73A94224-9140-42F1-8C05-42FBD1D5F9AD}" type="presParOf" srcId="{290D2FD2-3478-4948-9F5C-96D0718DF1EE}" destId="{A6E56195-1BB5-45B4-B9B0-8CAF29DBC0FC}" srcOrd="3" destOrd="0" presId="urn:microsoft.com/office/officeart/2018/5/layout/IconCircleLabelList"/>
    <dgm:cxn modelId="{ED644824-1AEF-470B-BFD9-29F7FAFB6410}" type="presParOf" srcId="{14F41304-CD67-4417-88C3-6BF47A310897}" destId="{E367F894-D47F-4785-BDB7-6097D0FF5B98}" srcOrd="5" destOrd="0" presId="urn:microsoft.com/office/officeart/2018/5/layout/IconCircleLabelList"/>
    <dgm:cxn modelId="{590B05BB-41D6-4EE7-A1BD-5A1D17F02CBE}" type="presParOf" srcId="{14F41304-CD67-4417-88C3-6BF47A310897}" destId="{90DC7611-9F9D-4675-837B-E609FA155B62}" srcOrd="6" destOrd="0" presId="urn:microsoft.com/office/officeart/2018/5/layout/IconCircleLabelList"/>
    <dgm:cxn modelId="{971C38BE-29B2-487D-B3DE-F8A36E72E188}" type="presParOf" srcId="{90DC7611-9F9D-4675-837B-E609FA155B62}" destId="{FDBC12FE-24DB-4F44-BB8D-D91501B45711}" srcOrd="0" destOrd="0" presId="urn:microsoft.com/office/officeart/2018/5/layout/IconCircleLabelList"/>
    <dgm:cxn modelId="{72F59D2D-789B-4C0E-9458-140EC8CAEC81}" type="presParOf" srcId="{90DC7611-9F9D-4675-837B-E609FA155B62}" destId="{9E70B050-B98A-4DF5-A3B1-A38F3927C4A7}" srcOrd="1" destOrd="0" presId="urn:microsoft.com/office/officeart/2018/5/layout/IconCircleLabelList"/>
    <dgm:cxn modelId="{B52ACAA8-FD34-492E-9220-A53101B142D1}" type="presParOf" srcId="{90DC7611-9F9D-4675-837B-E609FA155B62}" destId="{440A24D1-1BB1-423C-B601-145055CBE00E}" srcOrd="2" destOrd="0" presId="urn:microsoft.com/office/officeart/2018/5/layout/IconCircleLabelList"/>
    <dgm:cxn modelId="{D65BED87-77DC-4174-BBF9-59952B7E5102}" type="presParOf" srcId="{90DC7611-9F9D-4675-837B-E609FA155B62}" destId="{D00109AD-DF74-4A08-83B4-D87B262AB81B}" srcOrd="3" destOrd="0" presId="urn:microsoft.com/office/officeart/2018/5/layout/IconCircleLabelList"/>
    <dgm:cxn modelId="{85D6512A-8F6F-4397-9AB0-C22EBBF93F76}" type="presParOf" srcId="{14F41304-CD67-4417-88C3-6BF47A310897}" destId="{DADE778A-F467-42FB-A5F4-A76EA5E08844}" srcOrd="7" destOrd="0" presId="urn:microsoft.com/office/officeart/2018/5/layout/IconCircleLabelList"/>
    <dgm:cxn modelId="{DA6A5A3C-46CF-46FF-99A7-0D2D886F6882}" type="presParOf" srcId="{14F41304-CD67-4417-88C3-6BF47A310897}" destId="{A861E5A0-5D09-43F8-8089-CF77505C8CF5}" srcOrd="8" destOrd="0" presId="urn:microsoft.com/office/officeart/2018/5/layout/IconCircleLabelList"/>
    <dgm:cxn modelId="{EB433593-67BB-4488-AC75-D6DAC8DDC924}" type="presParOf" srcId="{A861E5A0-5D09-43F8-8089-CF77505C8CF5}" destId="{6BF2FA79-D3B8-4976-BF11-AF8CF47E41F4}" srcOrd="0" destOrd="0" presId="urn:microsoft.com/office/officeart/2018/5/layout/IconCircleLabelList"/>
    <dgm:cxn modelId="{D785932F-F2D8-4239-AABC-A15DC963EA4F}" type="presParOf" srcId="{A861E5A0-5D09-43F8-8089-CF77505C8CF5}" destId="{3B04D50D-8D1E-4E85-B534-CA651EBE21E8}" srcOrd="1" destOrd="0" presId="urn:microsoft.com/office/officeart/2018/5/layout/IconCircleLabelList"/>
    <dgm:cxn modelId="{9EC49435-AA52-4F97-A29F-4C39A1327100}" type="presParOf" srcId="{A861E5A0-5D09-43F8-8089-CF77505C8CF5}" destId="{868D5A56-786B-4B79-811B-3A427BF6E11B}" srcOrd="2" destOrd="0" presId="urn:microsoft.com/office/officeart/2018/5/layout/IconCircleLabelList"/>
    <dgm:cxn modelId="{68DC0ACC-5725-42B3-AFCA-E45B3EDBFD3D}" type="presParOf" srcId="{A861E5A0-5D09-43F8-8089-CF77505C8CF5}" destId="{22D1009C-6FF1-4049-82CF-A61817ACC40D}" srcOrd="3" destOrd="0" presId="urn:microsoft.com/office/officeart/2018/5/layout/IconCircleLabelList"/>
    <dgm:cxn modelId="{72BD088F-8CB4-4E64-B84D-44BACCE7AB03}" type="presParOf" srcId="{14F41304-CD67-4417-88C3-6BF47A310897}" destId="{63BEBA9A-F7BD-4D2A-A560-6699814AF25A}" srcOrd="9" destOrd="0" presId="urn:microsoft.com/office/officeart/2018/5/layout/IconCircleLabelList"/>
    <dgm:cxn modelId="{48095B15-815C-4CFB-B016-EA768491F2B9}" type="presParOf" srcId="{14F41304-CD67-4417-88C3-6BF47A310897}" destId="{39549415-AC8F-44FC-9DD5-C9B4362E2FAE}" srcOrd="10" destOrd="0" presId="urn:microsoft.com/office/officeart/2018/5/layout/IconCircleLabelList"/>
    <dgm:cxn modelId="{7AD8434D-FE4B-4B76-BE64-4C3B21B0AE1F}" type="presParOf" srcId="{39549415-AC8F-44FC-9DD5-C9B4362E2FAE}" destId="{6B95DED3-E8F4-48EE-9255-95AD535D4922}" srcOrd="0" destOrd="0" presId="urn:microsoft.com/office/officeart/2018/5/layout/IconCircleLabelList"/>
    <dgm:cxn modelId="{4433F933-358B-4634-8FAC-D78C41161D4A}" type="presParOf" srcId="{39549415-AC8F-44FC-9DD5-C9B4362E2FAE}" destId="{4A4979ED-7C97-455F-A799-5F1DA530A851}" srcOrd="1" destOrd="0" presId="urn:microsoft.com/office/officeart/2018/5/layout/IconCircleLabelList"/>
    <dgm:cxn modelId="{D4A5275F-864D-49CC-A161-130460408FC8}" type="presParOf" srcId="{39549415-AC8F-44FC-9DD5-C9B4362E2FAE}" destId="{0EE67D88-3ABD-4432-AB67-99462B0437AB}" srcOrd="2" destOrd="0" presId="urn:microsoft.com/office/officeart/2018/5/layout/IconCircleLabelList"/>
    <dgm:cxn modelId="{3DA0A734-B2C0-4BB9-B2C0-34C2DA310A22}" type="presParOf" srcId="{39549415-AC8F-44FC-9DD5-C9B4362E2FAE}" destId="{778B3D75-E565-421B-BA5D-8CCA97BDB116}" srcOrd="3" destOrd="0" presId="urn:microsoft.com/office/officeart/2018/5/layout/IconCircleLabelList"/>
    <dgm:cxn modelId="{327A6D56-95CB-4A25-BADE-89039061E3A2}" type="presParOf" srcId="{14F41304-CD67-4417-88C3-6BF47A310897}" destId="{E2A0B26D-8246-4B73-AD75-6E4117CB62AF}" srcOrd="11" destOrd="0" presId="urn:microsoft.com/office/officeart/2018/5/layout/IconCircleLabelList"/>
    <dgm:cxn modelId="{9C5BF103-A925-4B26-8B06-6BA4D60C783A}" type="presParOf" srcId="{14F41304-CD67-4417-88C3-6BF47A310897}" destId="{61FC7506-0C57-4B41-9051-0AD9C112F4E7}" srcOrd="12" destOrd="0" presId="urn:microsoft.com/office/officeart/2018/5/layout/IconCircleLabelList"/>
    <dgm:cxn modelId="{2C26054D-A40F-4724-918D-B8B47CCBD43C}" type="presParOf" srcId="{61FC7506-0C57-4B41-9051-0AD9C112F4E7}" destId="{A57AB01D-2C25-4DE3-9AC3-A560DF52B78E}" srcOrd="0" destOrd="0" presId="urn:microsoft.com/office/officeart/2018/5/layout/IconCircleLabelList"/>
    <dgm:cxn modelId="{AA00E223-B1B3-41D0-ADE6-288F3CA9BB6E}" type="presParOf" srcId="{61FC7506-0C57-4B41-9051-0AD9C112F4E7}" destId="{DF3C4FFE-EE6A-4C66-B3A7-5F00101C570E}" srcOrd="1" destOrd="0" presId="urn:microsoft.com/office/officeart/2018/5/layout/IconCircleLabelList"/>
    <dgm:cxn modelId="{69BD8BBA-4E4D-416B-AEC6-E6F3F7775093}" type="presParOf" srcId="{61FC7506-0C57-4B41-9051-0AD9C112F4E7}" destId="{C6539F37-A75F-42D0-B004-95433CCF6B3B}" srcOrd="2" destOrd="0" presId="urn:microsoft.com/office/officeart/2018/5/layout/IconCircleLabelList"/>
    <dgm:cxn modelId="{80B8F80E-E83B-4B2D-83D6-B67C92912012}" type="presParOf" srcId="{61FC7506-0C57-4B41-9051-0AD9C112F4E7}" destId="{41258CD5-E71C-4187-B631-486E09A4F7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B4183-1FBA-47FB-A70B-B3F16E3DDB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C6D500-8CA8-4F5A-B8CB-AEB11E94D4FF}">
      <dgm:prSet/>
      <dgm:spPr/>
      <dgm:t>
        <a:bodyPr/>
        <a:lstStyle/>
        <a:p>
          <a:r>
            <a:rPr lang="en-GB"/>
            <a:t>pi@raspberrypi: ~$ sudo apt-get install mariab-server</a:t>
          </a:r>
          <a:endParaRPr lang="en-US"/>
        </a:p>
      </dgm:t>
    </dgm:pt>
    <dgm:pt modelId="{936B3562-68AA-440F-9AE3-E76A80E8FE12}" type="parTrans" cxnId="{00F6F2E5-ABFA-4316-AADA-919AE90196F7}">
      <dgm:prSet/>
      <dgm:spPr/>
      <dgm:t>
        <a:bodyPr/>
        <a:lstStyle/>
        <a:p>
          <a:endParaRPr lang="en-US"/>
        </a:p>
      </dgm:t>
    </dgm:pt>
    <dgm:pt modelId="{752A1139-60C4-48F2-9035-C289EFAD4355}" type="sibTrans" cxnId="{00F6F2E5-ABFA-4316-AADA-919AE90196F7}">
      <dgm:prSet/>
      <dgm:spPr/>
      <dgm:t>
        <a:bodyPr/>
        <a:lstStyle/>
        <a:p>
          <a:endParaRPr lang="en-US"/>
        </a:p>
      </dgm:t>
    </dgm:pt>
    <dgm:pt modelId="{AB2B2479-4AF9-450D-8F06-9AA712071506}">
      <dgm:prSet/>
      <dgm:spPr/>
      <dgm:t>
        <a:bodyPr/>
        <a:lstStyle/>
        <a:p>
          <a:r>
            <a:rPr lang="en-GB"/>
            <a:t>pi@raspberrypi: ~$ sudo apt-get install apache2</a:t>
          </a:r>
          <a:endParaRPr lang="en-US"/>
        </a:p>
      </dgm:t>
    </dgm:pt>
    <dgm:pt modelId="{367732A0-749E-4F7F-9CB3-6D500EB52719}" type="parTrans" cxnId="{CDB13C56-8CBA-45AF-9557-4BD2D11A9CB4}">
      <dgm:prSet/>
      <dgm:spPr/>
      <dgm:t>
        <a:bodyPr/>
        <a:lstStyle/>
        <a:p>
          <a:endParaRPr lang="en-US"/>
        </a:p>
      </dgm:t>
    </dgm:pt>
    <dgm:pt modelId="{62A824F9-C93A-4994-9633-3754922D4160}" type="sibTrans" cxnId="{CDB13C56-8CBA-45AF-9557-4BD2D11A9CB4}">
      <dgm:prSet/>
      <dgm:spPr/>
      <dgm:t>
        <a:bodyPr/>
        <a:lstStyle/>
        <a:p>
          <a:endParaRPr lang="en-US"/>
        </a:p>
      </dgm:t>
    </dgm:pt>
    <dgm:pt modelId="{3C70DA26-43F7-49A7-8D34-BA8E76E4D3C8}">
      <dgm:prSet/>
      <dgm:spPr/>
      <dgm:t>
        <a:bodyPr/>
        <a:lstStyle/>
        <a:p>
          <a:r>
            <a:rPr lang="en-GB"/>
            <a:t>pi@raspberrypi: ~$ </a:t>
          </a:r>
          <a:r>
            <a:rPr lang="en-IE"/>
            <a:t>sudo apt install php-mysql</a:t>
          </a:r>
          <a:endParaRPr lang="en-US"/>
        </a:p>
      </dgm:t>
    </dgm:pt>
    <dgm:pt modelId="{38C96925-D166-4BF1-AF0E-706E7B7F5972}" type="parTrans" cxnId="{E967F105-49DB-41ED-BEA6-A068B0AE7DC9}">
      <dgm:prSet/>
      <dgm:spPr/>
      <dgm:t>
        <a:bodyPr/>
        <a:lstStyle/>
        <a:p>
          <a:endParaRPr lang="en-US"/>
        </a:p>
      </dgm:t>
    </dgm:pt>
    <dgm:pt modelId="{F5EA88CF-5B57-4848-A4EE-498B46FDD0D0}" type="sibTrans" cxnId="{E967F105-49DB-41ED-BEA6-A068B0AE7DC9}">
      <dgm:prSet/>
      <dgm:spPr/>
      <dgm:t>
        <a:bodyPr/>
        <a:lstStyle/>
        <a:p>
          <a:endParaRPr lang="en-US"/>
        </a:p>
      </dgm:t>
    </dgm:pt>
    <dgm:pt modelId="{B5493F3C-AA85-455A-87DC-F30A30981652}" type="pres">
      <dgm:prSet presAssocID="{539B4183-1FBA-47FB-A70B-B3F16E3DDB7B}" presName="root" presStyleCnt="0">
        <dgm:presLayoutVars>
          <dgm:dir/>
          <dgm:resizeHandles val="exact"/>
        </dgm:presLayoutVars>
      </dgm:prSet>
      <dgm:spPr/>
    </dgm:pt>
    <dgm:pt modelId="{490A8946-BE25-4424-A69F-27EDAB9427BC}" type="pres">
      <dgm:prSet presAssocID="{9FC6D500-8CA8-4F5A-B8CB-AEB11E94D4FF}" presName="compNode" presStyleCnt="0"/>
      <dgm:spPr/>
    </dgm:pt>
    <dgm:pt modelId="{173E3A25-CD69-4926-83D7-D32E365FCF3C}" type="pres">
      <dgm:prSet presAssocID="{9FC6D500-8CA8-4F5A-B8CB-AEB11E94D4FF}" presName="bgRect" presStyleLbl="bgShp" presStyleIdx="0" presStyleCnt="3"/>
      <dgm:spPr/>
    </dgm:pt>
    <dgm:pt modelId="{9654F4AE-33EF-4CA4-8306-985C6C856D40}" type="pres">
      <dgm:prSet presAssocID="{9FC6D500-8CA8-4F5A-B8CB-AEB11E94D4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7085050-26A9-44A2-AA74-8F29CB807848}" type="pres">
      <dgm:prSet presAssocID="{9FC6D500-8CA8-4F5A-B8CB-AEB11E94D4FF}" presName="spaceRect" presStyleCnt="0"/>
      <dgm:spPr/>
    </dgm:pt>
    <dgm:pt modelId="{0A740E2D-A071-49A3-A3C8-CA9E183A365F}" type="pres">
      <dgm:prSet presAssocID="{9FC6D500-8CA8-4F5A-B8CB-AEB11E94D4FF}" presName="parTx" presStyleLbl="revTx" presStyleIdx="0" presStyleCnt="3">
        <dgm:presLayoutVars>
          <dgm:chMax val="0"/>
          <dgm:chPref val="0"/>
        </dgm:presLayoutVars>
      </dgm:prSet>
      <dgm:spPr/>
    </dgm:pt>
    <dgm:pt modelId="{C2E9F0D1-8E65-4014-8627-369DBE8BCF11}" type="pres">
      <dgm:prSet presAssocID="{752A1139-60C4-48F2-9035-C289EFAD4355}" presName="sibTrans" presStyleCnt="0"/>
      <dgm:spPr/>
    </dgm:pt>
    <dgm:pt modelId="{73A03B9F-A269-4269-8A37-F6275D33C720}" type="pres">
      <dgm:prSet presAssocID="{AB2B2479-4AF9-450D-8F06-9AA712071506}" presName="compNode" presStyleCnt="0"/>
      <dgm:spPr/>
    </dgm:pt>
    <dgm:pt modelId="{8CFD9AF5-4617-478D-A79C-A36A470A7A90}" type="pres">
      <dgm:prSet presAssocID="{AB2B2479-4AF9-450D-8F06-9AA712071506}" presName="bgRect" presStyleLbl="bgShp" presStyleIdx="1" presStyleCnt="3"/>
      <dgm:spPr/>
    </dgm:pt>
    <dgm:pt modelId="{B8B90762-2162-4A83-9886-8FDBB71ABBFF}" type="pres">
      <dgm:prSet presAssocID="{AB2B2479-4AF9-450D-8F06-9AA7120715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026043B-B794-4A81-AF30-A9D1310C8D97}" type="pres">
      <dgm:prSet presAssocID="{AB2B2479-4AF9-450D-8F06-9AA712071506}" presName="spaceRect" presStyleCnt="0"/>
      <dgm:spPr/>
    </dgm:pt>
    <dgm:pt modelId="{537C0D85-1EAD-4433-8161-4F15ABD950F7}" type="pres">
      <dgm:prSet presAssocID="{AB2B2479-4AF9-450D-8F06-9AA712071506}" presName="parTx" presStyleLbl="revTx" presStyleIdx="1" presStyleCnt="3">
        <dgm:presLayoutVars>
          <dgm:chMax val="0"/>
          <dgm:chPref val="0"/>
        </dgm:presLayoutVars>
      </dgm:prSet>
      <dgm:spPr/>
    </dgm:pt>
    <dgm:pt modelId="{7E486BF0-0173-4CED-8AFB-3A4F499493CA}" type="pres">
      <dgm:prSet presAssocID="{62A824F9-C93A-4994-9633-3754922D4160}" presName="sibTrans" presStyleCnt="0"/>
      <dgm:spPr/>
    </dgm:pt>
    <dgm:pt modelId="{BAB1FA42-E908-46A5-8E7A-4DF73F7E1A57}" type="pres">
      <dgm:prSet presAssocID="{3C70DA26-43F7-49A7-8D34-BA8E76E4D3C8}" presName="compNode" presStyleCnt="0"/>
      <dgm:spPr/>
    </dgm:pt>
    <dgm:pt modelId="{FC2A51C9-0089-458A-A92B-CC5FDACC5A6B}" type="pres">
      <dgm:prSet presAssocID="{3C70DA26-43F7-49A7-8D34-BA8E76E4D3C8}" presName="bgRect" presStyleLbl="bgShp" presStyleIdx="2" presStyleCnt="3"/>
      <dgm:spPr/>
    </dgm:pt>
    <dgm:pt modelId="{427F7051-0931-4E5F-A47A-3B91ED31D9B1}" type="pres">
      <dgm:prSet presAssocID="{3C70DA26-43F7-49A7-8D34-BA8E76E4D3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3E72C8-84F0-47CA-81BD-3D18A9D48120}" type="pres">
      <dgm:prSet presAssocID="{3C70DA26-43F7-49A7-8D34-BA8E76E4D3C8}" presName="spaceRect" presStyleCnt="0"/>
      <dgm:spPr/>
    </dgm:pt>
    <dgm:pt modelId="{5A0D0CE8-C690-4F09-869F-B347A4F385BC}" type="pres">
      <dgm:prSet presAssocID="{3C70DA26-43F7-49A7-8D34-BA8E76E4D3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67F105-49DB-41ED-BEA6-A068B0AE7DC9}" srcId="{539B4183-1FBA-47FB-A70B-B3F16E3DDB7B}" destId="{3C70DA26-43F7-49A7-8D34-BA8E76E4D3C8}" srcOrd="2" destOrd="0" parTransId="{38C96925-D166-4BF1-AF0E-706E7B7F5972}" sibTransId="{F5EA88CF-5B57-4848-A4EE-498B46FDD0D0}"/>
    <dgm:cxn modelId="{43224816-5EA5-4B88-8EE4-DD13818D09CC}" type="presOf" srcId="{AB2B2479-4AF9-450D-8F06-9AA712071506}" destId="{537C0D85-1EAD-4433-8161-4F15ABD950F7}" srcOrd="0" destOrd="0" presId="urn:microsoft.com/office/officeart/2018/2/layout/IconVerticalSolidList"/>
    <dgm:cxn modelId="{39ADF52A-0306-4823-8209-0C40FCC68051}" type="presOf" srcId="{3C70DA26-43F7-49A7-8D34-BA8E76E4D3C8}" destId="{5A0D0CE8-C690-4F09-869F-B347A4F385BC}" srcOrd="0" destOrd="0" presId="urn:microsoft.com/office/officeart/2018/2/layout/IconVerticalSolidList"/>
    <dgm:cxn modelId="{DE15E84E-803B-49EB-8284-63F00611DA77}" type="presOf" srcId="{9FC6D500-8CA8-4F5A-B8CB-AEB11E94D4FF}" destId="{0A740E2D-A071-49A3-A3C8-CA9E183A365F}" srcOrd="0" destOrd="0" presId="urn:microsoft.com/office/officeart/2018/2/layout/IconVerticalSolidList"/>
    <dgm:cxn modelId="{CDB13C56-8CBA-45AF-9557-4BD2D11A9CB4}" srcId="{539B4183-1FBA-47FB-A70B-B3F16E3DDB7B}" destId="{AB2B2479-4AF9-450D-8F06-9AA712071506}" srcOrd="1" destOrd="0" parTransId="{367732A0-749E-4F7F-9CB3-6D500EB52719}" sibTransId="{62A824F9-C93A-4994-9633-3754922D4160}"/>
    <dgm:cxn modelId="{221C38A0-EF18-4393-BF59-E08F71C39CAE}" type="presOf" srcId="{539B4183-1FBA-47FB-A70B-B3F16E3DDB7B}" destId="{B5493F3C-AA85-455A-87DC-F30A30981652}" srcOrd="0" destOrd="0" presId="urn:microsoft.com/office/officeart/2018/2/layout/IconVerticalSolidList"/>
    <dgm:cxn modelId="{00F6F2E5-ABFA-4316-AADA-919AE90196F7}" srcId="{539B4183-1FBA-47FB-A70B-B3F16E3DDB7B}" destId="{9FC6D500-8CA8-4F5A-B8CB-AEB11E94D4FF}" srcOrd="0" destOrd="0" parTransId="{936B3562-68AA-440F-9AE3-E76A80E8FE12}" sibTransId="{752A1139-60C4-48F2-9035-C289EFAD4355}"/>
    <dgm:cxn modelId="{B999785C-AB35-428B-9EF1-146176B60541}" type="presParOf" srcId="{B5493F3C-AA85-455A-87DC-F30A30981652}" destId="{490A8946-BE25-4424-A69F-27EDAB9427BC}" srcOrd="0" destOrd="0" presId="urn:microsoft.com/office/officeart/2018/2/layout/IconVerticalSolidList"/>
    <dgm:cxn modelId="{D010937B-2630-4570-A69C-E521BCA2BDFC}" type="presParOf" srcId="{490A8946-BE25-4424-A69F-27EDAB9427BC}" destId="{173E3A25-CD69-4926-83D7-D32E365FCF3C}" srcOrd="0" destOrd="0" presId="urn:microsoft.com/office/officeart/2018/2/layout/IconVerticalSolidList"/>
    <dgm:cxn modelId="{6666BE3F-55FF-43C9-A2FC-80F88F5C3ADC}" type="presParOf" srcId="{490A8946-BE25-4424-A69F-27EDAB9427BC}" destId="{9654F4AE-33EF-4CA4-8306-985C6C856D40}" srcOrd="1" destOrd="0" presId="urn:microsoft.com/office/officeart/2018/2/layout/IconVerticalSolidList"/>
    <dgm:cxn modelId="{12539C88-ECDE-40BD-B3AD-BA43D6AC1E39}" type="presParOf" srcId="{490A8946-BE25-4424-A69F-27EDAB9427BC}" destId="{47085050-26A9-44A2-AA74-8F29CB807848}" srcOrd="2" destOrd="0" presId="urn:microsoft.com/office/officeart/2018/2/layout/IconVerticalSolidList"/>
    <dgm:cxn modelId="{C31CE41E-0D64-4500-A8C1-712BA9CA8C45}" type="presParOf" srcId="{490A8946-BE25-4424-A69F-27EDAB9427BC}" destId="{0A740E2D-A071-49A3-A3C8-CA9E183A365F}" srcOrd="3" destOrd="0" presId="urn:microsoft.com/office/officeart/2018/2/layout/IconVerticalSolidList"/>
    <dgm:cxn modelId="{C9D60C5B-BDDE-4301-80DA-D8D7011A9052}" type="presParOf" srcId="{B5493F3C-AA85-455A-87DC-F30A30981652}" destId="{C2E9F0D1-8E65-4014-8627-369DBE8BCF11}" srcOrd="1" destOrd="0" presId="urn:microsoft.com/office/officeart/2018/2/layout/IconVerticalSolidList"/>
    <dgm:cxn modelId="{76A3E487-3572-4B57-A00A-D6A7BDAAC4B0}" type="presParOf" srcId="{B5493F3C-AA85-455A-87DC-F30A30981652}" destId="{73A03B9F-A269-4269-8A37-F6275D33C720}" srcOrd="2" destOrd="0" presId="urn:microsoft.com/office/officeart/2018/2/layout/IconVerticalSolidList"/>
    <dgm:cxn modelId="{C9F040C4-0EC6-453A-87AD-13DC18431D41}" type="presParOf" srcId="{73A03B9F-A269-4269-8A37-F6275D33C720}" destId="{8CFD9AF5-4617-478D-A79C-A36A470A7A90}" srcOrd="0" destOrd="0" presId="urn:microsoft.com/office/officeart/2018/2/layout/IconVerticalSolidList"/>
    <dgm:cxn modelId="{94D0EAB4-3E16-4757-A1A3-D4FD642EF018}" type="presParOf" srcId="{73A03B9F-A269-4269-8A37-F6275D33C720}" destId="{B8B90762-2162-4A83-9886-8FDBB71ABBFF}" srcOrd="1" destOrd="0" presId="urn:microsoft.com/office/officeart/2018/2/layout/IconVerticalSolidList"/>
    <dgm:cxn modelId="{EF586F65-2EEC-451D-80A3-C9B52555E795}" type="presParOf" srcId="{73A03B9F-A269-4269-8A37-F6275D33C720}" destId="{9026043B-B794-4A81-AF30-A9D1310C8D97}" srcOrd="2" destOrd="0" presId="urn:microsoft.com/office/officeart/2018/2/layout/IconVerticalSolidList"/>
    <dgm:cxn modelId="{F5191898-0CD5-4FB3-9AEF-45A2E2B0DFA2}" type="presParOf" srcId="{73A03B9F-A269-4269-8A37-F6275D33C720}" destId="{537C0D85-1EAD-4433-8161-4F15ABD950F7}" srcOrd="3" destOrd="0" presId="urn:microsoft.com/office/officeart/2018/2/layout/IconVerticalSolidList"/>
    <dgm:cxn modelId="{D7D8CCA7-6D1C-4295-9FEA-B724470DF791}" type="presParOf" srcId="{B5493F3C-AA85-455A-87DC-F30A30981652}" destId="{7E486BF0-0173-4CED-8AFB-3A4F499493CA}" srcOrd="3" destOrd="0" presId="urn:microsoft.com/office/officeart/2018/2/layout/IconVerticalSolidList"/>
    <dgm:cxn modelId="{4AF7279C-BDE8-48E9-97C8-A51CF22046FA}" type="presParOf" srcId="{B5493F3C-AA85-455A-87DC-F30A30981652}" destId="{BAB1FA42-E908-46A5-8E7A-4DF73F7E1A57}" srcOrd="4" destOrd="0" presId="urn:microsoft.com/office/officeart/2018/2/layout/IconVerticalSolidList"/>
    <dgm:cxn modelId="{D9581FEE-B8F2-4547-8CF8-A1A445F422D8}" type="presParOf" srcId="{BAB1FA42-E908-46A5-8E7A-4DF73F7E1A57}" destId="{FC2A51C9-0089-458A-A92B-CC5FDACC5A6B}" srcOrd="0" destOrd="0" presId="urn:microsoft.com/office/officeart/2018/2/layout/IconVerticalSolidList"/>
    <dgm:cxn modelId="{7F98C030-82A9-4D91-B327-F7429EC1C868}" type="presParOf" srcId="{BAB1FA42-E908-46A5-8E7A-4DF73F7E1A57}" destId="{427F7051-0931-4E5F-A47A-3B91ED31D9B1}" srcOrd="1" destOrd="0" presId="urn:microsoft.com/office/officeart/2018/2/layout/IconVerticalSolidList"/>
    <dgm:cxn modelId="{6D1ED432-1D33-41FB-AC21-DF8952AF2A64}" type="presParOf" srcId="{BAB1FA42-E908-46A5-8E7A-4DF73F7E1A57}" destId="{CB3E72C8-84F0-47CA-81BD-3D18A9D48120}" srcOrd="2" destOrd="0" presId="urn:microsoft.com/office/officeart/2018/2/layout/IconVerticalSolidList"/>
    <dgm:cxn modelId="{75B97DF0-65AF-4BD8-850C-EFF30AC71324}" type="presParOf" srcId="{BAB1FA42-E908-46A5-8E7A-4DF73F7E1A57}" destId="{5A0D0CE8-C690-4F09-869F-B347A4F385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69E1C-60DC-4F12-AE33-38BCB5DEBE8D}">
      <dsp:nvSpPr>
        <dsp:cNvPr id="0" name=""/>
        <dsp:cNvSpPr/>
      </dsp:nvSpPr>
      <dsp:spPr>
        <a:xfrm>
          <a:off x="287239" y="381979"/>
          <a:ext cx="896414" cy="896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D7F82-6DF8-4D1C-B5D7-FFD4DBA7AF1F}">
      <dsp:nvSpPr>
        <dsp:cNvPr id="0" name=""/>
        <dsp:cNvSpPr/>
      </dsp:nvSpPr>
      <dsp:spPr>
        <a:xfrm>
          <a:off x="478278" y="573018"/>
          <a:ext cx="514335" cy="514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0AB7E-B019-4585-9041-19F7D5E22FA1}">
      <dsp:nvSpPr>
        <dsp:cNvPr id="0" name=""/>
        <dsp:cNvSpPr/>
      </dsp:nvSpPr>
      <dsp:spPr>
        <a:xfrm>
          <a:off x="681" y="1557604"/>
          <a:ext cx="1469531" cy="5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What is this project?</a:t>
          </a:r>
          <a:endParaRPr lang="en-US" sz="1500" kern="1200"/>
        </a:p>
      </dsp:txBody>
      <dsp:txXfrm>
        <a:off x="681" y="1557604"/>
        <a:ext cx="1469531" cy="587812"/>
      </dsp:txXfrm>
    </dsp:sp>
    <dsp:sp modelId="{4E12DDEF-725A-4342-AA45-35AFDAF785C8}">
      <dsp:nvSpPr>
        <dsp:cNvPr id="0" name=""/>
        <dsp:cNvSpPr/>
      </dsp:nvSpPr>
      <dsp:spPr>
        <a:xfrm>
          <a:off x="2013938" y="381979"/>
          <a:ext cx="896414" cy="896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0550B-B5C7-4F76-8B6E-156EE88F5DED}">
      <dsp:nvSpPr>
        <dsp:cNvPr id="0" name=""/>
        <dsp:cNvSpPr/>
      </dsp:nvSpPr>
      <dsp:spPr>
        <a:xfrm>
          <a:off x="2204977" y="573018"/>
          <a:ext cx="514335" cy="514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F22E9-86CA-4234-BEBC-F7248D31D205}">
      <dsp:nvSpPr>
        <dsp:cNvPr id="0" name=""/>
        <dsp:cNvSpPr/>
      </dsp:nvSpPr>
      <dsp:spPr>
        <a:xfrm>
          <a:off x="1727380" y="1557604"/>
          <a:ext cx="1469531" cy="5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My motivation and comparisons </a:t>
          </a:r>
          <a:endParaRPr lang="en-US" sz="1500" kern="1200"/>
        </a:p>
      </dsp:txBody>
      <dsp:txXfrm>
        <a:off x="1727380" y="1557604"/>
        <a:ext cx="1469531" cy="587812"/>
      </dsp:txXfrm>
    </dsp:sp>
    <dsp:sp modelId="{04DFFBB5-4048-426B-B694-D00AC21B2B68}">
      <dsp:nvSpPr>
        <dsp:cNvPr id="0" name=""/>
        <dsp:cNvSpPr/>
      </dsp:nvSpPr>
      <dsp:spPr>
        <a:xfrm>
          <a:off x="3740638" y="381979"/>
          <a:ext cx="896414" cy="896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E7055-6D97-48AD-9F3A-4D69D6EC8AFA}">
      <dsp:nvSpPr>
        <dsp:cNvPr id="0" name=""/>
        <dsp:cNvSpPr/>
      </dsp:nvSpPr>
      <dsp:spPr>
        <a:xfrm>
          <a:off x="3931677" y="573018"/>
          <a:ext cx="514335" cy="514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56195-1BB5-45B4-B9B0-8CAF29DBC0FC}">
      <dsp:nvSpPr>
        <dsp:cNvPr id="0" name=""/>
        <dsp:cNvSpPr/>
      </dsp:nvSpPr>
      <dsp:spPr>
        <a:xfrm>
          <a:off x="3454079" y="1557604"/>
          <a:ext cx="1469531" cy="5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Design</a:t>
          </a:r>
          <a:endParaRPr lang="en-US" sz="1500" kern="1200"/>
        </a:p>
      </dsp:txBody>
      <dsp:txXfrm>
        <a:off x="3454079" y="1557604"/>
        <a:ext cx="1469531" cy="587812"/>
      </dsp:txXfrm>
    </dsp:sp>
    <dsp:sp modelId="{FDBC12FE-24DB-4F44-BB8D-D91501B45711}">
      <dsp:nvSpPr>
        <dsp:cNvPr id="0" name=""/>
        <dsp:cNvSpPr/>
      </dsp:nvSpPr>
      <dsp:spPr>
        <a:xfrm>
          <a:off x="5467337" y="381979"/>
          <a:ext cx="896414" cy="896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0B050-B98A-4DF5-A3B1-A38F3927C4A7}">
      <dsp:nvSpPr>
        <dsp:cNvPr id="0" name=""/>
        <dsp:cNvSpPr/>
      </dsp:nvSpPr>
      <dsp:spPr>
        <a:xfrm>
          <a:off x="5658376" y="573018"/>
          <a:ext cx="514335" cy="5143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109AD-DF74-4A08-83B4-D87B262AB81B}">
      <dsp:nvSpPr>
        <dsp:cNvPr id="0" name=""/>
        <dsp:cNvSpPr/>
      </dsp:nvSpPr>
      <dsp:spPr>
        <a:xfrm>
          <a:off x="5180778" y="1557604"/>
          <a:ext cx="1469531" cy="5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Implementation </a:t>
          </a:r>
          <a:endParaRPr lang="en-US" sz="1500" kern="1200"/>
        </a:p>
      </dsp:txBody>
      <dsp:txXfrm>
        <a:off x="5180778" y="1557604"/>
        <a:ext cx="1469531" cy="587812"/>
      </dsp:txXfrm>
    </dsp:sp>
    <dsp:sp modelId="{6BF2FA79-D3B8-4976-BF11-AF8CF47E41F4}">
      <dsp:nvSpPr>
        <dsp:cNvPr id="0" name=""/>
        <dsp:cNvSpPr/>
      </dsp:nvSpPr>
      <dsp:spPr>
        <a:xfrm>
          <a:off x="1150589" y="2512799"/>
          <a:ext cx="896414" cy="896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4D50D-8D1E-4E85-B534-CA651EBE21E8}">
      <dsp:nvSpPr>
        <dsp:cNvPr id="0" name=""/>
        <dsp:cNvSpPr/>
      </dsp:nvSpPr>
      <dsp:spPr>
        <a:xfrm>
          <a:off x="1341628" y="2703838"/>
          <a:ext cx="514335" cy="5143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1009C-6FF1-4049-82CF-A61817ACC40D}">
      <dsp:nvSpPr>
        <dsp:cNvPr id="0" name=""/>
        <dsp:cNvSpPr/>
      </dsp:nvSpPr>
      <dsp:spPr>
        <a:xfrm>
          <a:off x="864030" y="3688424"/>
          <a:ext cx="1469531" cy="5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Limitations </a:t>
          </a:r>
          <a:endParaRPr lang="en-US" sz="1500" kern="1200"/>
        </a:p>
      </dsp:txBody>
      <dsp:txXfrm>
        <a:off x="864030" y="3688424"/>
        <a:ext cx="1469531" cy="587812"/>
      </dsp:txXfrm>
    </dsp:sp>
    <dsp:sp modelId="{6B95DED3-E8F4-48EE-9255-95AD535D4922}">
      <dsp:nvSpPr>
        <dsp:cNvPr id="0" name=""/>
        <dsp:cNvSpPr/>
      </dsp:nvSpPr>
      <dsp:spPr>
        <a:xfrm>
          <a:off x="2877288" y="2512799"/>
          <a:ext cx="896414" cy="896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979ED-7C97-455F-A799-5F1DA530A851}">
      <dsp:nvSpPr>
        <dsp:cNvPr id="0" name=""/>
        <dsp:cNvSpPr/>
      </dsp:nvSpPr>
      <dsp:spPr>
        <a:xfrm>
          <a:off x="3068327" y="2703838"/>
          <a:ext cx="514335" cy="5143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B3D75-E565-421B-BA5D-8CCA97BDB116}">
      <dsp:nvSpPr>
        <dsp:cNvPr id="0" name=""/>
        <dsp:cNvSpPr/>
      </dsp:nvSpPr>
      <dsp:spPr>
        <a:xfrm>
          <a:off x="2590729" y="3688424"/>
          <a:ext cx="1469531" cy="5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Result and Evaluation </a:t>
          </a:r>
          <a:endParaRPr lang="en-US" sz="1500" kern="1200"/>
        </a:p>
      </dsp:txBody>
      <dsp:txXfrm>
        <a:off x="2590729" y="3688424"/>
        <a:ext cx="1469531" cy="587812"/>
      </dsp:txXfrm>
    </dsp:sp>
    <dsp:sp modelId="{A57AB01D-2C25-4DE3-9AC3-A560DF52B78E}">
      <dsp:nvSpPr>
        <dsp:cNvPr id="0" name=""/>
        <dsp:cNvSpPr/>
      </dsp:nvSpPr>
      <dsp:spPr>
        <a:xfrm>
          <a:off x="4603987" y="2512799"/>
          <a:ext cx="896414" cy="89641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C4FFE-EE6A-4C66-B3A7-5F00101C570E}">
      <dsp:nvSpPr>
        <dsp:cNvPr id="0" name=""/>
        <dsp:cNvSpPr/>
      </dsp:nvSpPr>
      <dsp:spPr>
        <a:xfrm>
          <a:off x="4795026" y="2703838"/>
          <a:ext cx="514335" cy="5143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8CD5-E71C-4187-B631-486E09A4F78A}">
      <dsp:nvSpPr>
        <dsp:cNvPr id="0" name=""/>
        <dsp:cNvSpPr/>
      </dsp:nvSpPr>
      <dsp:spPr>
        <a:xfrm>
          <a:off x="4317429" y="3688424"/>
          <a:ext cx="1469531" cy="58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How It can be improved</a:t>
          </a:r>
          <a:endParaRPr lang="en-US" sz="1500" kern="1200"/>
        </a:p>
      </dsp:txBody>
      <dsp:txXfrm>
        <a:off x="4317429" y="3688424"/>
        <a:ext cx="1469531" cy="587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E3A25-CD69-4926-83D7-D32E365FCF3C}">
      <dsp:nvSpPr>
        <dsp:cNvPr id="0" name=""/>
        <dsp:cNvSpPr/>
      </dsp:nvSpPr>
      <dsp:spPr>
        <a:xfrm>
          <a:off x="0" y="568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4F4AE-33EF-4CA4-8306-985C6C856D40}">
      <dsp:nvSpPr>
        <dsp:cNvPr id="0" name=""/>
        <dsp:cNvSpPr/>
      </dsp:nvSpPr>
      <dsp:spPr>
        <a:xfrm>
          <a:off x="402504" y="299952"/>
          <a:ext cx="731826" cy="731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40E2D-A071-49A3-A3C8-CA9E183A365F}">
      <dsp:nvSpPr>
        <dsp:cNvPr id="0" name=""/>
        <dsp:cNvSpPr/>
      </dsp:nvSpPr>
      <dsp:spPr>
        <a:xfrm>
          <a:off x="1536835" y="568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pi@raspberrypi: ~$ sudo apt-get install mariab-server</a:t>
          </a:r>
          <a:endParaRPr lang="en-US" sz="2500" kern="1200"/>
        </a:p>
      </dsp:txBody>
      <dsp:txXfrm>
        <a:off x="1536835" y="568"/>
        <a:ext cx="5114155" cy="1330593"/>
      </dsp:txXfrm>
    </dsp:sp>
    <dsp:sp modelId="{8CFD9AF5-4617-478D-A79C-A36A470A7A90}">
      <dsp:nvSpPr>
        <dsp:cNvPr id="0" name=""/>
        <dsp:cNvSpPr/>
      </dsp:nvSpPr>
      <dsp:spPr>
        <a:xfrm>
          <a:off x="0" y="1663811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90762-2162-4A83-9886-8FDBB71ABBFF}">
      <dsp:nvSpPr>
        <dsp:cNvPr id="0" name=""/>
        <dsp:cNvSpPr/>
      </dsp:nvSpPr>
      <dsp:spPr>
        <a:xfrm>
          <a:off x="402504" y="1963194"/>
          <a:ext cx="731826" cy="731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C0D85-1EAD-4433-8161-4F15ABD950F7}">
      <dsp:nvSpPr>
        <dsp:cNvPr id="0" name=""/>
        <dsp:cNvSpPr/>
      </dsp:nvSpPr>
      <dsp:spPr>
        <a:xfrm>
          <a:off x="1536835" y="1663811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pi@raspberrypi: ~$ sudo apt-get install apache2</a:t>
          </a:r>
          <a:endParaRPr lang="en-US" sz="2500" kern="1200"/>
        </a:p>
      </dsp:txBody>
      <dsp:txXfrm>
        <a:off x="1536835" y="1663811"/>
        <a:ext cx="5114155" cy="1330593"/>
      </dsp:txXfrm>
    </dsp:sp>
    <dsp:sp modelId="{FC2A51C9-0089-458A-A92B-CC5FDACC5A6B}">
      <dsp:nvSpPr>
        <dsp:cNvPr id="0" name=""/>
        <dsp:cNvSpPr/>
      </dsp:nvSpPr>
      <dsp:spPr>
        <a:xfrm>
          <a:off x="0" y="3327053"/>
          <a:ext cx="6650991" cy="13305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F7051-0931-4E5F-A47A-3B91ED31D9B1}">
      <dsp:nvSpPr>
        <dsp:cNvPr id="0" name=""/>
        <dsp:cNvSpPr/>
      </dsp:nvSpPr>
      <dsp:spPr>
        <a:xfrm>
          <a:off x="402504" y="3626437"/>
          <a:ext cx="731826" cy="731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0CE8-C690-4F09-869F-B347A4F385BC}">
      <dsp:nvSpPr>
        <dsp:cNvPr id="0" name=""/>
        <dsp:cNvSpPr/>
      </dsp:nvSpPr>
      <dsp:spPr>
        <a:xfrm>
          <a:off x="1536835" y="3327053"/>
          <a:ext cx="5114155" cy="133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21" tIns="140821" rIns="140821" bIns="1408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pi@raspberrypi: ~$ </a:t>
          </a:r>
          <a:r>
            <a:rPr lang="en-IE" sz="2500" kern="1200"/>
            <a:t>sudo apt install php-mysql</a:t>
          </a:r>
          <a:endParaRPr lang="en-US" sz="2500" kern="1200"/>
        </a:p>
      </dsp:txBody>
      <dsp:txXfrm>
        <a:off x="1536835" y="3327053"/>
        <a:ext cx="5114155" cy="133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8.xml"/><Relationship Id="rId7" Type="http://schemas.openxmlformats.org/officeDocument/2006/relationships/diagramColors" Target="../diagrams/colors2.xml"/><Relationship Id="rId2" Type="http://schemas.openxmlformats.org/officeDocument/2006/relationships/audio" Target="NULL"/><Relationship Id="rId1" Type="http://schemas.microsoft.com/office/2007/relationships/media" Target="NUL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26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27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28.jpe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29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30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33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8.xml"/><Relationship Id="rId7" Type="http://schemas.openxmlformats.org/officeDocument/2006/relationships/diagramColors" Target="../diagrams/colors1.xml"/><Relationship Id="rId2" Type="http://schemas.openxmlformats.org/officeDocument/2006/relationships/audio" Target="NULL"/><Relationship Id="rId1" Type="http://schemas.microsoft.com/office/2007/relationships/media" Target="NUL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34.png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15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16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17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NULL"/><Relationship Id="rId1" Type="http://schemas.microsoft.com/office/2007/relationships/media" Target="NULL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project: Using </a:t>
            </a:r>
            <a:r>
              <a:rPr lang="en-US" dirty="0" err="1"/>
              <a:t>Rfid</a:t>
            </a:r>
            <a:r>
              <a:rPr lang="en-US" dirty="0"/>
              <a:t>/</a:t>
            </a:r>
            <a:r>
              <a:rPr lang="en-US" dirty="0" err="1"/>
              <a:t>NFc</a:t>
            </a:r>
            <a:r>
              <a:rPr lang="en-US" dirty="0"/>
              <a:t> for a Smart lock to improve home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AF4CC9DE-25B8-4AAF-A6BC-277BFB0B56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7"/>
    </mc:Choice>
    <mc:Fallback xmlns="">
      <p:transition spd="slow" advTm="15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7F02-9811-4667-82D8-82F99066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0404B-63A0-4F54-B5F2-AF84676F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1260C3D-EFD1-4017-98F5-9BAF48E49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7C694C-62CE-4971-B677-7283E58C81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00613" y="1215575"/>
            <a:ext cx="6651625" cy="45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1"/>
    </mc:Choice>
    <mc:Fallback xmlns="">
      <p:transition spd="slow" advTm="3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E0A0-3865-4611-8ACB-8515D5AF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dirty="0"/>
              <a:t>Implementation: </a:t>
            </a:r>
            <a:r>
              <a:rPr lang="en-GB" dirty="0" err="1"/>
              <a:t>mySQL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3C32EA-F3C8-48E2-979C-CB2506EE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160DBD-1C05-4F2C-A7DB-93B435DE7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927437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0AA22FD4-B215-48D9-9EEC-2062D74601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4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57"/>
    </mc:Choice>
    <mc:Fallback xmlns="">
      <p:transition spd="slow" advTm="2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4479-B21A-47C6-B115-B0234A98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SSH Server: </a:t>
            </a:r>
            <a:r>
              <a:rPr lang="en-GB" dirty="0" err="1"/>
              <a:t>Bitvise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1349-AED2-4C87-AE75-AE559243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Used for </a:t>
            </a:r>
            <a:r>
              <a:rPr lang="en-GB" dirty="0" err="1"/>
              <a:t>ssh</a:t>
            </a:r>
            <a:r>
              <a:rPr lang="en-GB" dirty="0"/>
              <a:t>, Using the terminal of raspberry pi on my pc, for easier access. 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8FDE739-BE78-448A-A7B0-12FBB3E741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BE9562-C6F0-4A1C-AFA7-D6432D53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918765" y="1179513"/>
            <a:ext cx="4615321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7"/>
    </mc:Choice>
    <mc:Fallback xmlns="">
      <p:transition spd="slow" advTm="32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804-4610-4581-B4B0-1F3C3DAB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Implementation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69AD38-1C89-4F76-87D8-6A555A4B0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anchor="ctr">
            <a:normAutofit/>
          </a:bodyPr>
          <a:lstStyle/>
          <a:p>
            <a:r>
              <a:rPr lang="en-GB" dirty="0" err="1"/>
              <a:t>pi@raspberrypi</a:t>
            </a:r>
            <a:r>
              <a:rPr lang="en-GB" dirty="0"/>
              <a:t>: ~$ </a:t>
            </a:r>
            <a:r>
              <a:rPr lang="en-GB" dirty="0" err="1"/>
              <a:t>sudo</a:t>
            </a:r>
            <a:r>
              <a:rPr lang="en-GB" dirty="0"/>
              <a:t> apt-get install phpMyAdmin</a:t>
            </a:r>
          </a:p>
          <a:p>
            <a:r>
              <a:rPr lang="en-GB" dirty="0" err="1"/>
              <a:t>pi@raspberrypi</a:t>
            </a:r>
            <a:r>
              <a:rPr lang="en-GB" dirty="0"/>
              <a:t>: ~$ </a:t>
            </a:r>
            <a:r>
              <a:rPr lang="en-IE" dirty="0"/>
              <a:t>GRANT ALL PRIVILEGES ON *.* TO </a:t>
            </a:r>
            <a:r>
              <a:rPr lang="en-IE" dirty="0" err="1"/>
              <a:t>piproject</a:t>
            </a:r>
            <a:r>
              <a:rPr lang="en-IE" dirty="0"/>
              <a:t>@'localhost' IDENTIFIED BY '</a:t>
            </a:r>
            <a:r>
              <a:rPr lang="en-IE" dirty="0" err="1"/>
              <a:t>projectpi</a:t>
            </a:r>
            <a:r>
              <a:rPr lang="en-IE" dirty="0"/>
              <a:t>' WITH GRANT OPTION;</a:t>
            </a:r>
          </a:p>
          <a:p>
            <a:r>
              <a:rPr lang="en-IE" b="1" dirty="0"/>
              <a:t>nano /etc/apache2/apache2.conf</a:t>
            </a:r>
          </a:p>
          <a:p>
            <a:r>
              <a:rPr lang="en-IE" b="1" dirty="0"/>
              <a:t>Include /etc/</a:t>
            </a:r>
            <a:r>
              <a:rPr lang="en-IE" b="1" dirty="0" err="1"/>
              <a:t>phpmyadmin</a:t>
            </a:r>
            <a:r>
              <a:rPr lang="en-IE" b="1" dirty="0"/>
              <a:t>/</a:t>
            </a:r>
            <a:r>
              <a:rPr lang="en-IE" b="1" dirty="0" err="1"/>
              <a:t>apache.conf</a:t>
            </a:r>
            <a:endParaRPr lang="en-GB" dirty="0"/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E79FEF9E-F1EE-42B5-97B8-0961CAA2CE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0B23E5-69E1-4604-BB1B-A6331F7ABC4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581025" y="2633016"/>
            <a:ext cx="5194300" cy="28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4"/>
    </mc:Choice>
    <mc:Fallback xmlns="">
      <p:transition spd="slow" advTm="13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C72DD1-DF28-4FDF-86E2-9CBD902E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Implementation: RFID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A512945-00C3-4BAB-9386-47D86A821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anchor="ctr">
            <a:normAutofit/>
          </a:bodyPr>
          <a:lstStyle/>
          <a:p>
            <a:r>
              <a:rPr lang="en-GB" dirty="0" err="1"/>
              <a:t>sudo</a:t>
            </a:r>
            <a:r>
              <a:rPr lang="en-GB" dirty="0"/>
              <a:t> apt-get update </a:t>
            </a:r>
          </a:p>
          <a:p>
            <a:r>
              <a:rPr lang="en-GB" dirty="0" err="1"/>
              <a:t>sudo</a:t>
            </a:r>
            <a:r>
              <a:rPr lang="en-GB" dirty="0"/>
              <a:t> apt-</a:t>
            </a:r>
            <a:r>
              <a:rPr lang="en-GB" dirty="0" err="1"/>
              <a:t>gupgrade</a:t>
            </a:r>
            <a:endParaRPr lang="en-GB" dirty="0"/>
          </a:p>
          <a:p>
            <a:r>
              <a:rPr lang="en-GB" dirty="0" err="1"/>
              <a:t>sudo</a:t>
            </a:r>
            <a:r>
              <a:rPr lang="en-GB" dirty="0"/>
              <a:t> apt-get install python3-dev python3-pip</a:t>
            </a:r>
          </a:p>
          <a:p>
            <a:r>
              <a:rPr lang="en-GB" dirty="0" err="1"/>
              <a:t>sudo</a:t>
            </a:r>
            <a:r>
              <a:rPr lang="en-GB" dirty="0"/>
              <a:t> pip3 install </a:t>
            </a:r>
            <a:r>
              <a:rPr lang="en-GB" dirty="0" err="1"/>
              <a:t>spidev</a:t>
            </a:r>
            <a:endParaRPr lang="en-GB" dirty="0"/>
          </a:p>
          <a:p>
            <a:r>
              <a:rPr lang="en-GB" dirty="0" err="1"/>
              <a:t>sudo</a:t>
            </a:r>
            <a:r>
              <a:rPr lang="en-GB" dirty="0"/>
              <a:t> pip3 install mfrc522</a:t>
            </a:r>
          </a:p>
          <a:p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C85BD4D-850B-4ADF-BD25-D12759E9BF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05F6A9-8ACC-455B-A650-63924626E60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839244"/>
            <a:ext cx="34480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0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4"/>
    </mc:Choice>
    <mc:Fallback xmlns="">
      <p:transition spd="slow" advTm="26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31ED6C-7F37-4B45-909D-27BDF6A6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 err="1"/>
              <a:t>Login.php</a:t>
            </a:r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4499ED42-B53A-45A3-8DCF-707CEE5B15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95C2DC-D8A2-4D71-BCFC-A5DCBBC27E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67789" y="2127183"/>
            <a:ext cx="6256421" cy="40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0"/>
    </mc:Choice>
    <mc:Fallback xmlns="">
      <p:transition spd="slow" advTm="4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988D-744D-40E6-9217-A0BA65F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 err="1"/>
              <a:t>Home.php</a:t>
            </a:r>
            <a:endParaRPr lang="en-GB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64EE33CA-65E7-4641-8558-4CD12B7C9F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370D1E-5AF3-4DDA-A9E8-5EA007427F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1025" y="2626519"/>
            <a:ext cx="11029950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"/>
    </mc:Choice>
    <mc:Fallback xmlns="">
      <p:transition spd="slow" advTm="1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D724-A38D-4CAA-BF0E-F638F2A3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 err="1"/>
              <a:t>Register.php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24BB4-430F-4B99-B7AA-1B957D8D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928" y="2340864"/>
            <a:ext cx="6160143" cy="3634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08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4ABC-AC54-44D2-9B2D-9123CA4F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dirty="0" err="1"/>
              <a:t>Dataanalytics.php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23140E-D417-4329-890B-26BD46E577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928" y="1397247"/>
            <a:ext cx="6650991" cy="422337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566FA57-FB2B-45E6-9043-C27FCC080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F32-B4D9-4BA4-A0BC-192A7812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D75D7B7-C60A-41F1-8D4F-3856651BD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52B9F9C-ADE3-47D3-A40C-75FC02ED32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74798-9651-411E-97FC-38E430F37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94877" y="1179513"/>
            <a:ext cx="6263096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56"/>
    </mc:Choice>
    <mc:Fallback xmlns="">
      <p:transition spd="slow" advTm="601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9CF-7F76-405D-B22B-624CAAD1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dirty="0"/>
              <a:t>Overview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549257-6EE1-483B-AC3D-2AC3FC6B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F56EB-C1C9-445A-AE6D-D6DC11FF5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283600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E80660E2-B538-490E-B334-5E2F08ACDB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95"/>
    </mc:Choice>
    <mc:Fallback xmlns="">
      <p:transition spd="slow" advTm="26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0896BAF-7C9A-4367-9AC7-F53C2045BE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205CB1-AA35-49A4-B651-D1D80505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79489" y="2341563"/>
            <a:ext cx="723302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88"/>
    </mc:Choice>
    <mc:Fallback xmlns="">
      <p:transition spd="slow" advTm="39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09DB7-8112-4E16-8897-FFB471D6C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597" y="620713"/>
            <a:ext cx="9490806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679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5E58CD-78DA-4EB9-B791-CC1A31DF0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562" y="620713"/>
            <a:ext cx="8252875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371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57751-9CE3-4958-8A60-ACFEC4CE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881873"/>
            <a:ext cx="11950700" cy="564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23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DFC3-731D-4E70-B8C2-6A04059D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9892-1ADF-4A2F-B4D9-519A26FD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RFID Reader Implementation</a:t>
            </a:r>
          </a:p>
          <a:p>
            <a:r>
              <a:rPr lang="en-GB" dirty="0"/>
              <a:t>Phyton Knowledge</a:t>
            </a:r>
          </a:p>
          <a:p>
            <a:endParaRPr lang="en-GB" dirty="0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1B61882E-E9F5-44E4-A0DB-DDCB5ECBE9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67"/>
    </mc:Choice>
    <mc:Fallback xmlns="">
      <p:transition spd="slow" advTm="51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FB8D-124F-4D06-B07A-6BE3C0A0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CBD2-3CEA-426D-967D-16AD28A3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aims </a:t>
            </a:r>
            <a:r>
              <a:rPr lang="en-GB"/>
              <a:t>and objectives completed </a:t>
            </a:r>
            <a:endParaRPr lang="en-GB" dirty="0"/>
          </a:p>
          <a:p>
            <a:r>
              <a:rPr lang="en-GB" dirty="0"/>
              <a:t>Research question</a:t>
            </a:r>
          </a:p>
          <a:p>
            <a:r>
              <a:rPr lang="en-GB" dirty="0"/>
              <a:t>What I learnt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AD01601-37B8-4C29-AA19-3E0EEB7AC1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4"/>
    </mc:Choice>
    <mc:Fallback xmlns="">
      <p:transition spd="slow" advTm="40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587D-85F6-493C-A83C-4EE86D1F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F50F-B9F3-45DC-9EF8-9B2F2CF8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data analytics to view the behavioural patterns of users.</a:t>
            </a:r>
          </a:p>
          <a:p>
            <a:r>
              <a:rPr lang="en-GB" dirty="0"/>
              <a:t>Implement the project using real world examples: Turn key implementation</a:t>
            </a:r>
          </a:p>
          <a:p>
            <a:r>
              <a:rPr lang="en-GB" dirty="0"/>
              <a:t>Increase security: three factor authentication</a:t>
            </a:r>
          </a:p>
          <a:p>
            <a:endParaRPr lang="en-GB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C18DF25-43F8-4A06-9CA9-4602DC556E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43"/>
    </mc:Choice>
    <mc:Fallback xmlns="">
      <p:transition spd="slow" advTm="51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4F89-4BAE-4BBD-8547-D38CAD3D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5719-AD6E-49B6-AAA2-984FC443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project about?</a:t>
            </a:r>
          </a:p>
          <a:p>
            <a:r>
              <a:rPr lang="en-GB" dirty="0"/>
              <a:t>Why did I choose it?</a:t>
            </a:r>
          </a:p>
          <a:p>
            <a:r>
              <a:rPr lang="en-GB" dirty="0"/>
              <a:t>Inspirations.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23CD445B-ECA9-4B47-A06E-37833045A1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66"/>
    </mc:Choice>
    <mc:Fallback xmlns="">
      <p:transition spd="slow" advTm="107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C630-944C-4972-B239-CF35E25F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B8240A-6706-406F-8AB6-518621CB7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450715"/>
              </p:ext>
            </p:extLst>
          </p:nvPr>
        </p:nvGraphicFramePr>
        <p:xfrm>
          <a:off x="580858" y="2689860"/>
          <a:ext cx="110299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345997225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32525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Hard-drive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9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Python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Raspberry pi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1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MYSQL + Web Development(HTML, PHP,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RFID reader and tag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2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BitVise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Cooling Fan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5753"/>
                  </a:ext>
                </a:extLst>
              </a:tr>
            </a:tbl>
          </a:graphicData>
        </a:graphic>
      </p:graphicFrame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A4DA43B7-21E0-471C-89B8-786B67F656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70"/>
    </mc:Choice>
    <mc:Fallback xmlns="">
      <p:transition spd="slow" advTm="31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31A6-D279-4F06-904D-DD9A6255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0155-0005-4E69-B4D9-277547C0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Functional Requirement </a:t>
            </a:r>
          </a:p>
          <a:p>
            <a:pPr>
              <a:buFontTx/>
              <a:buChar char="-"/>
            </a:pPr>
            <a:r>
              <a:rPr lang="en-GB" dirty="0"/>
              <a:t>RFID Reader must detect NFC key.</a:t>
            </a:r>
          </a:p>
          <a:p>
            <a:pPr>
              <a:buFontTx/>
              <a:buChar char="-"/>
            </a:pPr>
            <a:r>
              <a:rPr lang="en-GB" dirty="0"/>
              <a:t>Reader should collect data into database.</a:t>
            </a:r>
          </a:p>
          <a:p>
            <a:pPr>
              <a:buFontTx/>
              <a:buChar char="-"/>
            </a:pPr>
            <a:r>
              <a:rPr lang="en-GB" dirty="0"/>
              <a:t>Admin should be able to view and delete users who have access to the room.</a:t>
            </a:r>
          </a:p>
          <a:p>
            <a:pPr>
              <a:buFontTx/>
              <a:buChar char="-"/>
            </a:pPr>
            <a:r>
              <a:rPr lang="en-GB" dirty="0"/>
              <a:t>Admin should get text message when user uses 3 attempt access. </a:t>
            </a:r>
          </a:p>
          <a:p>
            <a:pPr>
              <a:buFontTx/>
              <a:buChar char="-"/>
            </a:pPr>
            <a:r>
              <a:rPr lang="en-GB" dirty="0"/>
              <a:t>Web server is only accessed by admin with the right code. </a:t>
            </a:r>
            <a:endParaRPr lang="en-GB" b="1" dirty="0"/>
          </a:p>
          <a:p>
            <a:r>
              <a:rPr lang="en-GB" b="1" dirty="0"/>
              <a:t>Non Functional </a:t>
            </a:r>
          </a:p>
          <a:p>
            <a:pPr>
              <a:buFontTx/>
              <a:buChar char="-"/>
            </a:pPr>
            <a:r>
              <a:rPr lang="en-GB" dirty="0"/>
              <a:t>Web interface is visually appealing </a:t>
            </a:r>
          </a:p>
          <a:p>
            <a:pPr>
              <a:buFontTx/>
              <a:buChar char="-"/>
            </a:pPr>
            <a:r>
              <a:rPr lang="en-GB" dirty="0"/>
              <a:t>Data analytics graph for specific user </a:t>
            </a:r>
          </a:p>
          <a:p>
            <a:pPr>
              <a:buFontTx/>
              <a:buChar char="-"/>
            </a:pPr>
            <a:endParaRPr lang="en-GB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FB377795-F381-4807-936A-B80C23F110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3"/>
    </mc:Choice>
    <mc:Fallback xmlns="">
      <p:transition spd="slow" advTm="22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934A-839F-4881-8AA2-A51B6960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dirty="0"/>
              <a:t>Design: UML Case Design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14C2477-2FA6-4E0B-A10C-2EBC7E6A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1CBCC70-E14C-4F6A-B3E8-128ED8F3B2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59B2E-5BD7-4680-BC67-2AE40096B41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1020936"/>
            <a:ext cx="3938270" cy="48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1"/>
    </mc:Choice>
    <mc:Fallback xmlns="">
      <p:transition spd="slow" advTm="10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7ECA81E-BD6A-48AF-A78D-F881F47F68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1C7ABE-6BAF-4407-A799-5C2ACF48FE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465095" y="1034716"/>
            <a:ext cx="4872789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3"/>
    </mc:Choice>
    <mc:Fallback xmlns="">
      <p:transition spd="slow" advTm="11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5EF17CA-A264-488C-A3B8-9855CAC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22D25876-437E-450E-9765-62B1CF4DC5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F7C4A-DF0C-4E27-AD24-19C6351D6C8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07695" y="2346158"/>
            <a:ext cx="8566484" cy="26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5"/>
    </mc:Choice>
    <mc:Fallback xmlns="">
      <p:transition spd="slow" advTm="17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DB90880-B859-40C3-B00C-904F2F2F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/>
          <a:lstStyle/>
          <a:p>
            <a:r>
              <a:rPr lang="en-US" dirty="0"/>
              <a:t>Login Page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BB6B00-FD21-412F-B452-A02F2818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6045E0F7-7A82-4854-BB57-0E6B957FF4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71300" y="6337300"/>
            <a:ext cx="304800" cy="3048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CBBB7-02B8-4FE4-B480-7D2CC08F4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44979" y="1349915"/>
            <a:ext cx="6820672" cy="44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3"/>
    </mc:Choice>
    <mc:Fallback xmlns="">
      <p:transition spd="slow" advTm="5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FBB01B428EF49A84FDC577F90C75E" ma:contentTypeVersion="13" ma:contentTypeDescription="Create a new document." ma:contentTypeScope="" ma:versionID="0529f96e0dc73d63b3f00322ac8c535a">
  <xsd:schema xmlns:xsd="http://www.w3.org/2001/XMLSchema" xmlns:xs="http://www.w3.org/2001/XMLSchema" xmlns:p="http://schemas.microsoft.com/office/2006/metadata/properties" xmlns:ns3="bfbae704-94bd-4981-8922-d4ae4160b92e" xmlns:ns4="6bff8d09-12d8-4eed-a359-84f43e44acf2" targetNamespace="http://schemas.microsoft.com/office/2006/metadata/properties" ma:root="true" ma:fieldsID="18e41fd3bfa2f1f5258ccb20bc7bd7a5" ns3:_="" ns4:_="">
    <xsd:import namespace="bfbae704-94bd-4981-8922-d4ae4160b92e"/>
    <xsd:import namespace="6bff8d09-12d8-4eed-a359-84f43e44ac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ae704-94bd-4981-8922-d4ae4160b9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f8d09-12d8-4eed-a359-84f43e44a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7EEF1B-842F-4BD7-9B04-06FDEB7FBE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B235F7-6487-4FBA-B98E-18AD8FFBA7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E3775E-26BE-4DD1-9BB6-FB39B5CF2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ae704-94bd-4981-8922-d4ae4160b92e"/>
    <ds:schemaRef ds:uri="6bff8d09-12d8-4eed-a359-84f43e44a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70</Paragraphs>
  <Slides>26</Slides>
  <Notes>0</Notes>
  <HiddenSlides>0</HiddenSlides>
  <MMClips>21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Franklin Gothic Book</vt:lpstr>
      <vt:lpstr>Franklin Gothic Demi</vt:lpstr>
      <vt:lpstr>Wingdings 2</vt:lpstr>
      <vt:lpstr>DividendVTI</vt:lpstr>
      <vt:lpstr>4th year project: Using Rfid/NFc for a Smart lock to improve home security </vt:lpstr>
      <vt:lpstr>Overview </vt:lpstr>
      <vt:lpstr>Introduction </vt:lpstr>
      <vt:lpstr>Design </vt:lpstr>
      <vt:lpstr>Design </vt:lpstr>
      <vt:lpstr>Design: UML Case Design </vt:lpstr>
      <vt:lpstr>PowerPoint Presentation</vt:lpstr>
      <vt:lpstr>State Machine</vt:lpstr>
      <vt:lpstr>Login Page </vt:lpstr>
      <vt:lpstr>Home Page </vt:lpstr>
      <vt:lpstr>Implementation: mySQL</vt:lpstr>
      <vt:lpstr>SSH Server: Bitvise</vt:lpstr>
      <vt:lpstr>Implementation</vt:lpstr>
      <vt:lpstr>Implementation: RFID</vt:lpstr>
      <vt:lpstr>Login.php</vt:lpstr>
      <vt:lpstr>Home.php</vt:lpstr>
      <vt:lpstr>Register.php</vt:lpstr>
      <vt:lpstr>Dataanalytics.php</vt:lpstr>
      <vt:lpstr>Tests</vt:lpstr>
      <vt:lpstr>PowerPoint Presentation</vt:lpstr>
      <vt:lpstr>PowerPoint Presentation</vt:lpstr>
      <vt:lpstr>PowerPoint Presentation</vt:lpstr>
      <vt:lpstr>PowerPoint Presentation</vt:lpstr>
      <vt:lpstr>Limitation </vt:lpstr>
      <vt:lpstr>Conclusion  </vt:lpstr>
      <vt:lpstr>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2020-08-23T20:17:16Z</dcterms:created>
  <dcterms:modified xsi:type="dcterms:W3CDTF">2020-08-23T20:22:55Z</dcterms:modified>
</cp:coreProperties>
</file>