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59" r:id="rId7"/>
    <p:sldId id="271" r:id="rId8"/>
    <p:sldId id="272" r:id="rId9"/>
    <p:sldId id="273" r:id="rId10"/>
    <p:sldId id="274" r:id="rId11"/>
    <p:sldId id="260" r:id="rId12"/>
    <p:sldId id="261" r:id="rId13"/>
    <p:sldId id="264" r:id="rId14"/>
    <p:sldId id="265" r:id="rId15"/>
    <p:sldId id="281" r:id="rId16"/>
    <p:sldId id="282" r:id="rId17"/>
    <p:sldId id="286" r:id="rId18"/>
    <p:sldId id="266" r:id="rId19"/>
    <p:sldId id="267" r:id="rId20"/>
    <p:sldId id="283" r:id="rId21"/>
    <p:sldId id="262" r:id="rId22"/>
    <p:sldId id="263" r:id="rId23"/>
    <p:sldId id="268" r:id="rId24"/>
    <p:sldId id="269" r:id="rId25"/>
    <p:sldId id="284" r:id="rId26"/>
    <p:sldId id="275" r:id="rId27"/>
    <p:sldId id="276" r:id="rId28"/>
    <p:sldId id="277" r:id="rId29"/>
    <p:sldId id="278" r:id="rId30"/>
    <p:sldId id="285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wajazada, John A" initials="KJA" lastIdx="1" clrIdx="0">
    <p:extLst>
      <p:ext uri="{19B8F6BF-5375-455C-9EA6-DF929625EA0E}">
        <p15:presenceInfo xmlns:p15="http://schemas.microsoft.com/office/powerpoint/2012/main" userId="S::khwaj449@regis.edu::ea8714ff-d5df-4790-a972-7c3b384423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46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CE6F-1F66-4990-BF29-E2114CD9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Breast Cancer Wisconsin (Diagnostic)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B87C-9E3C-4A67-B4D6-890013072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Predict whether the Tumor is benign or malignant</a:t>
            </a:r>
          </a:p>
          <a:p>
            <a:r>
              <a:rPr lang="en-US" b="1" dirty="0"/>
              <a:t>Final Presentation</a:t>
            </a:r>
          </a:p>
          <a:p>
            <a:r>
              <a:rPr lang="en-US" b="1" dirty="0"/>
              <a:t>John Khwajazada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7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1B8F-8A92-482E-8DF9-F8326D87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54E56AB1-6DA2-4BED-9270-CAB30F36F0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00155" y="3454727"/>
            <a:ext cx="3318731" cy="190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Here is a sampling of all the attribute data plotted on scatter plots and relating to if the tumor plotted is cancerous or benign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821A8-7AED-4DB0-8755-937ADF22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17" y="2002536"/>
            <a:ext cx="7780694" cy="1234547"/>
          </a:xfrm>
          <a:prstGeom prst="rect">
            <a:avLst/>
          </a:prstGeom>
        </p:spPr>
      </p:pic>
      <p:pic>
        <p:nvPicPr>
          <p:cNvPr id="6" name="Picture 5" descr="A picture containing man, white&#10;&#10;Description automatically generated">
            <a:extLst>
              <a:ext uri="{FF2B5EF4-FFF2-40B4-BE49-F238E27FC236}">
                <a16:creationId xmlns:a16="http://schemas.microsoft.com/office/drawing/2014/main" id="{B947EC1C-CAC9-48E9-A617-E45B08F7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84" b="76927"/>
          <a:stretch/>
        </p:blipFill>
        <p:spPr>
          <a:xfrm>
            <a:off x="904529" y="3429000"/>
            <a:ext cx="7358466" cy="19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0A5A-768F-4D01-86D1-19CCC537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Most Important from Heat Map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119854-6E7B-433F-A35F-8637DA95A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1261"/>
            <a:ext cx="7800093" cy="3449638"/>
          </a:xfrm>
        </p:spPr>
      </p:pic>
    </p:spTree>
    <p:extLst>
      <p:ext uri="{BB962C8B-B14F-4D97-AF65-F5344CB8AC3E}">
        <p14:creationId xmlns:p14="http://schemas.microsoft.com/office/powerpoint/2010/main" val="11144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EC49-891F-4F85-8779-66235F0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one of the Least Important features from Heat Map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217EFC-5607-4775-990E-4C70F4BD8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8494"/>
            <a:ext cx="8367485" cy="3276884"/>
          </a:xfrm>
        </p:spPr>
      </p:pic>
    </p:spTree>
    <p:extLst>
      <p:ext uri="{BB962C8B-B14F-4D97-AF65-F5344CB8AC3E}">
        <p14:creationId xmlns:p14="http://schemas.microsoft.com/office/powerpoint/2010/main" val="150373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7E5C-66E4-4AEE-BC26-45A67BA6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KneighborsRegressor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9541CE-2E42-412A-8578-0A9C9A4EA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39" y="1853753"/>
            <a:ext cx="5662631" cy="4199727"/>
          </a:xfrm>
        </p:spPr>
      </p:pic>
    </p:spTree>
    <p:extLst>
      <p:ext uri="{BB962C8B-B14F-4D97-AF65-F5344CB8AC3E}">
        <p14:creationId xmlns:p14="http://schemas.microsoft.com/office/powerpoint/2010/main" val="250319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943D-0F36-4BB1-99E0-15A1E542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KneighborsRegressor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8B3693-072F-4FF3-9FAF-F9272EAA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5842727" cy="4135566"/>
          </a:xfrm>
        </p:spPr>
      </p:pic>
    </p:spTree>
    <p:extLst>
      <p:ext uri="{BB962C8B-B14F-4D97-AF65-F5344CB8AC3E}">
        <p14:creationId xmlns:p14="http://schemas.microsoft.com/office/powerpoint/2010/main" val="124277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73A3-70B7-44AF-BBDA-0A192E6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KneighborsRegressor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70E523-045F-4B38-B626-C196074DB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95"/>
          <a:stretch/>
        </p:blipFill>
        <p:spPr>
          <a:xfrm>
            <a:off x="1451579" y="1853754"/>
            <a:ext cx="4345717" cy="3897535"/>
          </a:xfrm>
        </p:spPr>
      </p:pic>
    </p:spTree>
    <p:extLst>
      <p:ext uri="{BB962C8B-B14F-4D97-AF65-F5344CB8AC3E}">
        <p14:creationId xmlns:p14="http://schemas.microsoft.com/office/powerpoint/2010/main" val="4545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3676-0CAD-49D0-95A5-916AF883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Rerun </a:t>
            </a:r>
            <a:r>
              <a:rPr lang="en-US" dirty="0" err="1"/>
              <a:t>KneighborsRegressor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08A8EE-1780-4854-9E51-9BF200C55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742"/>
          <a:stretch/>
        </p:blipFill>
        <p:spPr>
          <a:xfrm>
            <a:off x="1451579" y="1853754"/>
            <a:ext cx="7642032" cy="1575246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DA305A-485D-464A-A04A-2D88549E2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15"/>
          <a:stretch/>
        </p:blipFill>
        <p:spPr>
          <a:xfrm>
            <a:off x="1451579" y="3554206"/>
            <a:ext cx="8085521" cy="2213817"/>
          </a:xfrm>
          <a:prstGeom prst="rect">
            <a:avLst/>
          </a:prstGeom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F95E123-A007-45FA-A9FE-199C17EA7615}"/>
              </a:ext>
            </a:extLst>
          </p:cNvPr>
          <p:cNvSpPr txBox="1">
            <a:spLocks/>
          </p:cNvSpPr>
          <p:nvPr/>
        </p:nvSpPr>
        <p:spPr>
          <a:xfrm>
            <a:off x="9349643" y="1978960"/>
            <a:ext cx="2263237" cy="21643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Drop ID Column</a:t>
            </a:r>
          </a:p>
          <a:p>
            <a:pPr marL="285750" indent="-285750"/>
            <a:r>
              <a:rPr lang="en-US" dirty="0"/>
              <a:t>Rerun same K Neighbor Regressor</a:t>
            </a:r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7A06CD-5856-4221-ABBD-262050ED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200"/>
              <a:t>Data clean up and Rerun </a:t>
            </a:r>
            <a:r>
              <a:rPr lang="en-US" sz="2200" err="1"/>
              <a:t>KneighborsRegressor</a:t>
            </a:r>
            <a:endParaRPr lang="en-US" sz="2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E23D8-A2CD-42C5-BC14-D58D68C3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873433"/>
            <a:ext cx="6362758" cy="4024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2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9777-AE07-45A8-A587-DBC454CC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B8CC74-F9AC-4BC8-ABE7-44BEAD525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257"/>
          <a:stretch/>
        </p:blipFill>
        <p:spPr>
          <a:xfrm>
            <a:off x="1451579" y="1937153"/>
            <a:ext cx="5931259" cy="1136553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3FFE0-7B27-4197-B57F-9CEE72D4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227805"/>
            <a:ext cx="6526205" cy="28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6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F8D3-B3DB-4702-8F0B-4DBE90CA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549B70-D6BF-48CC-B260-336144CFC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10353091" cy="3291123"/>
          </a:xfrm>
        </p:spPr>
      </p:pic>
    </p:spTree>
    <p:extLst>
      <p:ext uri="{BB962C8B-B14F-4D97-AF65-F5344CB8AC3E}">
        <p14:creationId xmlns:p14="http://schemas.microsoft.com/office/powerpoint/2010/main" val="62130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0EB-9C24-4312-928C-1FEB7CA3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1333-6C79-47F9-B72D-7ABEFD6C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569 lines of data</a:t>
            </a:r>
          </a:p>
          <a:p>
            <a:r>
              <a:rPr lang="en-US" dirty="0"/>
              <a:t>357 of the tumors are benign and 212 tumors are malignant</a:t>
            </a:r>
          </a:p>
          <a:p>
            <a:r>
              <a:rPr lang="en-US" dirty="0"/>
              <a:t>There are 32 attributes in this dataset </a:t>
            </a:r>
          </a:p>
          <a:p>
            <a:r>
              <a:rPr lang="en-US" dirty="0"/>
              <a:t>The goal of this project is to accurately predict if a tumor is cancerous or not</a:t>
            </a:r>
          </a:p>
        </p:txBody>
      </p:sp>
    </p:spTree>
    <p:extLst>
      <p:ext uri="{BB962C8B-B14F-4D97-AF65-F5344CB8AC3E}">
        <p14:creationId xmlns:p14="http://schemas.microsoft.com/office/powerpoint/2010/main" val="362903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55F7-EFFF-499B-96FB-3DD7C74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788DE4-692B-4C88-9620-DAAD3720B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4977885" cy="4098990"/>
          </a:xfrm>
        </p:spPr>
      </p:pic>
    </p:spTree>
    <p:extLst>
      <p:ext uri="{BB962C8B-B14F-4D97-AF65-F5344CB8AC3E}">
        <p14:creationId xmlns:p14="http://schemas.microsoft.com/office/powerpoint/2010/main" val="108228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1D7-C06A-4D2B-A123-8AF519CE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Importance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C8AF07-A7E2-4C00-9A60-340F088C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5323794" cy="4260365"/>
          </a:xfrm>
        </p:spPr>
      </p:pic>
    </p:spTree>
    <p:extLst>
      <p:ext uri="{BB962C8B-B14F-4D97-AF65-F5344CB8AC3E}">
        <p14:creationId xmlns:p14="http://schemas.microsoft.com/office/powerpoint/2010/main" val="196852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CD6C-543D-470D-A197-AEFF242F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Importance Ordered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33C26B-30E0-450B-86D6-05E495581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278403" cy="2575027"/>
          </a:xfrm>
        </p:spPr>
      </p:pic>
    </p:spTree>
    <p:extLst>
      <p:ext uri="{BB962C8B-B14F-4D97-AF65-F5344CB8AC3E}">
        <p14:creationId xmlns:p14="http://schemas.microsoft.com/office/powerpoint/2010/main" val="383163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C23-6D67-406D-8070-818D65A5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C9484-5B0B-4543-BADD-1348B8AAD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58"/>
          <a:stretch/>
        </p:blipFill>
        <p:spPr>
          <a:xfrm>
            <a:off x="1503395" y="2886419"/>
            <a:ext cx="4569808" cy="3228490"/>
          </a:xfrm>
          <a:prstGeom prst="rect">
            <a:avLst/>
          </a:prstGeom>
        </p:spPr>
      </p:pic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4D6660-50FA-44CA-A60B-B8403E8C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956" r="6594" b="68633"/>
          <a:stretch/>
        </p:blipFill>
        <p:spPr>
          <a:xfrm>
            <a:off x="1451578" y="1913603"/>
            <a:ext cx="6739813" cy="796546"/>
          </a:xfrm>
        </p:spPr>
      </p:pic>
    </p:spTree>
    <p:extLst>
      <p:ext uri="{BB962C8B-B14F-4D97-AF65-F5344CB8AC3E}">
        <p14:creationId xmlns:p14="http://schemas.microsoft.com/office/powerpoint/2010/main" val="273103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604-C73B-4572-8A4D-0D9A8F1E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6EBD43-2162-4F81-89C0-94478EA7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336077"/>
            <a:ext cx="3913635" cy="517677"/>
          </a:xfrm>
          <a:prstGeom prst="rect">
            <a:avLst/>
          </a:prstGeom>
        </p:spPr>
      </p:pic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69A45E0B-1504-49E2-8D71-2D1CD7A58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8" y="2015094"/>
            <a:ext cx="6615712" cy="4539941"/>
          </a:xfrm>
        </p:spPr>
      </p:pic>
    </p:spTree>
    <p:extLst>
      <p:ext uri="{BB962C8B-B14F-4D97-AF65-F5344CB8AC3E}">
        <p14:creationId xmlns:p14="http://schemas.microsoft.com/office/powerpoint/2010/main" val="28569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C8FD-EC9C-4005-A827-804DC86E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57C57D-0BDE-436C-AC39-47B23E337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4644421" cy="4433642"/>
          </a:xfrm>
        </p:spPr>
      </p:pic>
    </p:spTree>
    <p:extLst>
      <p:ext uri="{BB962C8B-B14F-4D97-AF65-F5344CB8AC3E}">
        <p14:creationId xmlns:p14="http://schemas.microsoft.com/office/powerpoint/2010/main" val="250798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3C7E-D694-4FCE-AD57-F169BB7A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FE8A64-29AB-407C-8370-292114E85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7508144" cy="4199727"/>
          </a:xfrm>
        </p:spPr>
      </p:pic>
    </p:spTree>
    <p:extLst>
      <p:ext uri="{BB962C8B-B14F-4D97-AF65-F5344CB8AC3E}">
        <p14:creationId xmlns:p14="http://schemas.microsoft.com/office/powerpoint/2010/main" val="154787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C335-D93A-47A2-9790-C69BEBCE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13EC65-92AC-4FAC-A37D-88990C170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27"/>
          <a:stretch/>
        </p:blipFill>
        <p:spPr>
          <a:xfrm>
            <a:off x="1451579" y="1853753"/>
            <a:ext cx="8110253" cy="4199727"/>
          </a:xfrm>
        </p:spPr>
      </p:pic>
    </p:spTree>
    <p:extLst>
      <p:ext uri="{BB962C8B-B14F-4D97-AF65-F5344CB8AC3E}">
        <p14:creationId xmlns:p14="http://schemas.microsoft.com/office/powerpoint/2010/main" val="2307666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DE38-BD5E-4ED0-A5D7-E84DB33C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20DBF2-7E92-466A-AC49-A652421D6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4757714" cy="34863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268C5-6598-482B-8531-1DDBB6FE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9" y="1853753"/>
            <a:ext cx="4498037" cy="24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7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7A31-D854-49B4-840D-064378D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8F54FC-D222-4A13-A186-51E4042CB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7895770" cy="4199727"/>
          </a:xfrm>
        </p:spPr>
      </p:pic>
    </p:spTree>
    <p:extLst>
      <p:ext uri="{BB962C8B-B14F-4D97-AF65-F5344CB8AC3E}">
        <p14:creationId xmlns:p14="http://schemas.microsoft.com/office/powerpoint/2010/main" val="130718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A2BE-EE1F-4DBD-B7AE-232BD5B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873562-B33C-4DF6-AE4B-8142F9009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599"/>
          <a:stretch/>
        </p:blipFill>
        <p:spPr>
          <a:xfrm>
            <a:off x="1451579" y="1915648"/>
            <a:ext cx="5206936" cy="239395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9A2DB-538E-453D-9B8A-0F345BA1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26" y="1915648"/>
            <a:ext cx="4050929" cy="3472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920A8A-4387-45EE-ABC7-903E6609E2A1}"/>
              </a:ext>
            </a:extLst>
          </p:cNvPr>
          <p:cNvSpPr txBox="1"/>
          <p:nvPr/>
        </p:nvSpPr>
        <p:spPr>
          <a:xfrm>
            <a:off x="1451579" y="4548145"/>
            <a:ext cx="305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see that there is one column that is missing data, it must be removed</a:t>
            </a:r>
          </a:p>
        </p:txBody>
      </p:sp>
    </p:spTree>
    <p:extLst>
      <p:ext uri="{BB962C8B-B14F-4D97-AF65-F5344CB8AC3E}">
        <p14:creationId xmlns:p14="http://schemas.microsoft.com/office/powerpoint/2010/main" val="2399871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E9AA-8E0D-44F1-88D7-36F5E5A9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28EFE-7636-494B-B129-14DA1B46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5779067" cy="3150493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F29BDA-4431-485D-8B74-5FC3107C7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4112"/>
          <a:stretch/>
        </p:blipFill>
        <p:spPr>
          <a:xfrm>
            <a:off x="7468771" y="1853753"/>
            <a:ext cx="4230590" cy="22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B6ED-35B3-41A6-800F-F71EE28C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EC50-301A-45C0-BE3E-BF71D517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 – Random Forest Classifier with accuracy of 94.74%</a:t>
            </a:r>
          </a:p>
          <a:p>
            <a:pPr lvl="1"/>
            <a:r>
              <a:rPr lang="en-US" dirty="0"/>
              <a:t>Limits with this model</a:t>
            </a:r>
          </a:p>
          <a:p>
            <a:pPr lvl="1"/>
            <a:r>
              <a:rPr lang="en-US" dirty="0"/>
              <a:t>Why hyper parameter Random Forest Classifier models are worse predictors</a:t>
            </a:r>
          </a:p>
          <a:p>
            <a:r>
              <a:rPr lang="en-US" dirty="0"/>
              <a:t>Ways to improve this model</a:t>
            </a:r>
          </a:p>
          <a:p>
            <a:pPr lvl="1"/>
            <a:r>
              <a:rPr lang="en-US" dirty="0"/>
              <a:t>Larger data set</a:t>
            </a:r>
          </a:p>
          <a:p>
            <a:pPr lvl="1"/>
            <a:r>
              <a:rPr lang="en-US" dirty="0"/>
              <a:t>More attributes</a:t>
            </a:r>
          </a:p>
          <a:p>
            <a:pPr lvl="1"/>
            <a:r>
              <a:rPr lang="en-US" dirty="0"/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168017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F7E4-B3DA-46FA-9108-FF72FE6B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Continued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1F317-0F25-4430-802E-E7E4D1C65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462"/>
          <a:stretch/>
        </p:blipFill>
        <p:spPr>
          <a:xfrm>
            <a:off x="1451579" y="1912758"/>
            <a:ext cx="4892957" cy="174484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1C856A-E1C8-4DB4-87F6-2D59CB36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64"/>
          <a:stretch/>
        </p:blipFill>
        <p:spPr>
          <a:xfrm>
            <a:off x="1451579" y="3955012"/>
            <a:ext cx="4892957" cy="1477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489482-0B57-4511-A834-02625BA444AA}"/>
              </a:ext>
            </a:extLst>
          </p:cNvPr>
          <p:cNvSpPr txBox="1"/>
          <p:nvPr/>
        </p:nvSpPr>
        <p:spPr>
          <a:xfrm>
            <a:off x="6922076" y="2323514"/>
            <a:ext cx="305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Here we can see that the empty column has been dropped</a:t>
            </a:r>
          </a:p>
        </p:txBody>
      </p:sp>
    </p:spTree>
    <p:extLst>
      <p:ext uri="{BB962C8B-B14F-4D97-AF65-F5344CB8AC3E}">
        <p14:creationId xmlns:p14="http://schemas.microsoft.com/office/powerpoint/2010/main" val="327143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42D-30E0-45E1-AEC4-4036AB05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BBB18-8462-47C3-91A7-6C3DC8346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553" r="42987" b="13362"/>
          <a:stretch/>
        </p:blipFill>
        <p:spPr>
          <a:xfrm>
            <a:off x="1451578" y="2369661"/>
            <a:ext cx="5569424" cy="5088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F4230-DEF8-4B10-8C3F-78C40733816D}"/>
              </a:ext>
            </a:extLst>
          </p:cNvPr>
          <p:cNvSpPr txBox="1"/>
          <p:nvPr/>
        </p:nvSpPr>
        <p:spPr>
          <a:xfrm>
            <a:off x="1451578" y="1975899"/>
            <a:ext cx="77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need to convert the diagnosis to something we can use in our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92FFF-D2FF-47CC-8BAD-F67FE6C7D880}"/>
              </a:ext>
            </a:extLst>
          </p:cNvPr>
          <p:cNvSpPr txBox="1"/>
          <p:nvPr/>
        </p:nvSpPr>
        <p:spPr>
          <a:xfrm>
            <a:off x="1376728" y="2913420"/>
            <a:ext cx="943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Here is a simple bar chart that shows the diagnosis as either a 1 as Malignant or 0 as Benign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D79054-0983-40BF-99F6-B62F2D2B7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69" r="30997"/>
          <a:stretch/>
        </p:blipFill>
        <p:spPr>
          <a:xfrm>
            <a:off x="1451578" y="3317628"/>
            <a:ext cx="3564922" cy="25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9214-1E0F-4409-9D09-2DF05B7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9E20559-117E-4A67-BAD7-677088829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6421406" cy="4847176"/>
          </a:xfrm>
        </p:spPr>
      </p:pic>
    </p:spTree>
    <p:extLst>
      <p:ext uri="{BB962C8B-B14F-4D97-AF65-F5344CB8AC3E}">
        <p14:creationId xmlns:p14="http://schemas.microsoft.com/office/powerpoint/2010/main" val="16989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1E63-4C69-4E26-B1CC-F5D4652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C7D2E0-6709-43BE-B8D0-35409B5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481"/>
          <a:stretch/>
        </p:blipFill>
        <p:spPr>
          <a:xfrm>
            <a:off x="1451579" y="1914525"/>
            <a:ext cx="7606774" cy="3277677"/>
          </a:xfrm>
        </p:spPr>
      </p:pic>
    </p:spTree>
    <p:extLst>
      <p:ext uri="{BB962C8B-B14F-4D97-AF65-F5344CB8AC3E}">
        <p14:creationId xmlns:p14="http://schemas.microsoft.com/office/powerpoint/2010/main" val="51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084-A56C-4C74-A22F-2A6C37C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85678D-ADE2-41FC-99C6-37ADBBA6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886"/>
          <a:stretch/>
        </p:blipFill>
        <p:spPr>
          <a:xfrm>
            <a:off x="1451578" y="1901824"/>
            <a:ext cx="8110277" cy="3314231"/>
          </a:xfrm>
        </p:spPr>
      </p:pic>
    </p:spTree>
    <p:extLst>
      <p:ext uri="{BB962C8B-B14F-4D97-AF65-F5344CB8AC3E}">
        <p14:creationId xmlns:p14="http://schemas.microsoft.com/office/powerpoint/2010/main" val="27434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6764-19A6-496A-A363-A680B4E8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7" name="Picture 6" descr="A close up of a window&#10;&#10;Description automatically generated">
            <a:extLst>
              <a:ext uri="{FF2B5EF4-FFF2-40B4-BE49-F238E27FC236}">
                <a16:creationId xmlns:a16="http://schemas.microsoft.com/office/drawing/2014/main" id="{CA9DADD1-9195-4B82-86AF-358E8F828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784"/>
          <a:stretch/>
        </p:blipFill>
        <p:spPr>
          <a:xfrm>
            <a:off x="1451579" y="2675311"/>
            <a:ext cx="5270391" cy="339094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98BF7B-9EA1-4EA0-B33C-AC9498FF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9934"/>
            <a:ext cx="3497883" cy="65537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707679-96CA-430A-B2B5-292185F8BE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47005" y="2081606"/>
            <a:ext cx="3291840" cy="116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Here is a sampling of all the attribute data plotted on histograms </a:t>
            </a:r>
          </a:p>
        </p:txBody>
      </p:sp>
    </p:spTree>
    <p:extLst>
      <p:ext uri="{BB962C8B-B14F-4D97-AF65-F5344CB8AC3E}">
        <p14:creationId xmlns:p14="http://schemas.microsoft.com/office/powerpoint/2010/main" val="1034137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287</Words>
  <Application>Microsoft Office PowerPoint</Application>
  <PresentationFormat>Widescreen</PresentationFormat>
  <Paragraphs>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Breast Cancer Wisconsin (Diagnostic)</vt:lpstr>
      <vt:lpstr>Overview</vt:lpstr>
      <vt:lpstr>Data cleaning</vt:lpstr>
      <vt:lpstr>Data cleaning Continued</vt:lpstr>
      <vt:lpstr>Data cleaning Continued</vt:lpstr>
      <vt:lpstr>Heat Map</vt:lpstr>
      <vt:lpstr>Pearson Correlation</vt:lpstr>
      <vt:lpstr>Spearman Correlation</vt:lpstr>
      <vt:lpstr>Histograms</vt:lpstr>
      <vt:lpstr>Scatter Plots</vt:lpstr>
      <vt:lpstr>Plot of Most Important from Heat Map</vt:lpstr>
      <vt:lpstr>Plot one of the Least Important features from Heat Map</vt:lpstr>
      <vt:lpstr>KneighborsRegressor</vt:lpstr>
      <vt:lpstr>KneighborsRegressor</vt:lpstr>
      <vt:lpstr>KneighborsRegressor</vt:lpstr>
      <vt:lpstr>Data clean up and Rerun KneighborsRegressor</vt:lpstr>
      <vt:lpstr>Data clean up and Rerun KneighborsRegressor</vt:lpstr>
      <vt:lpstr>Random Forest Classifier </vt:lpstr>
      <vt:lpstr>Random Forest Classifier </vt:lpstr>
      <vt:lpstr>Random Forest Classifier </vt:lpstr>
      <vt:lpstr>Features of Importance</vt:lpstr>
      <vt:lpstr>Features of Importance Ordered</vt:lpstr>
      <vt:lpstr>Decision Tree</vt:lpstr>
      <vt:lpstr>Decision Tree</vt:lpstr>
      <vt:lpstr>Decision Tree</vt:lpstr>
      <vt:lpstr>Grid Search CV</vt:lpstr>
      <vt:lpstr>Grid Search CV</vt:lpstr>
      <vt:lpstr>Grid Search CV</vt:lpstr>
      <vt:lpstr>Grid Search CV</vt:lpstr>
      <vt:lpstr>Grid Search CV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Wisconsin (Diagnostic)</dc:title>
  <dc:creator>John</dc:creator>
  <cp:lastModifiedBy>Khwajazada, John A</cp:lastModifiedBy>
  <cp:revision>9</cp:revision>
  <dcterms:created xsi:type="dcterms:W3CDTF">2020-05-03T18:21:45Z</dcterms:created>
  <dcterms:modified xsi:type="dcterms:W3CDTF">2020-05-03T22:27:05Z</dcterms:modified>
</cp:coreProperties>
</file>