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D2666-A946-46F5-BEE5-8FE3F5DCD229}" v="9" dt="2022-03-15T22:26:26.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06" autoAdjust="0"/>
  </p:normalViewPr>
  <p:slideViewPr>
    <p:cSldViewPr snapToGrid="0">
      <p:cViewPr varScale="1">
        <p:scale>
          <a:sx n="56" d="100"/>
          <a:sy n="56" d="100"/>
        </p:scale>
        <p:origin x="9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ipple" userId="56959ea3-72f4-4d7e-9882-98603ecfcc48" providerId="ADAL" clId="{26CD2666-A946-46F5-BEE5-8FE3F5DCD229}"/>
    <pc:docChg chg="custSel addSld modSld">
      <pc:chgData name="John Ripple" userId="56959ea3-72f4-4d7e-9882-98603ecfcc48" providerId="ADAL" clId="{26CD2666-A946-46F5-BEE5-8FE3F5DCD229}" dt="2022-03-15T22:27:12.918" v="568" actId="1076"/>
      <pc:docMkLst>
        <pc:docMk/>
      </pc:docMkLst>
      <pc:sldChg chg="addSp delSp modSp new mod">
        <pc:chgData name="John Ripple" userId="56959ea3-72f4-4d7e-9882-98603ecfcc48" providerId="ADAL" clId="{26CD2666-A946-46F5-BEE5-8FE3F5DCD229}" dt="2022-03-14T03:40:28.159" v="58" actId="20577"/>
        <pc:sldMkLst>
          <pc:docMk/>
          <pc:sldMk cId="2411703362" sldId="256"/>
        </pc:sldMkLst>
        <pc:spChg chg="mod">
          <ac:chgData name="John Ripple" userId="56959ea3-72f4-4d7e-9882-98603ecfcc48" providerId="ADAL" clId="{26CD2666-A946-46F5-BEE5-8FE3F5DCD229}" dt="2022-03-14T03:40:18.185" v="34" actId="20577"/>
          <ac:spMkLst>
            <pc:docMk/>
            <pc:sldMk cId="2411703362" sldId="256"/>
            <ac:spMk id="2" creationId="{30ED52E1-6213-4327-9470-8F7122A70D5B}"/>
          </ac:spMkLst>
        </pc:spChg>
        <pc:spChg chg="mod">
          <ac:chgData name="John Ripple" userId="56959ea3-72f4-4d7e-9882-98603ecfcc48" providerId="ADAL" clId="{26CD2666-A946-46F5-BEE5-8FE3F5DCD229}" dt="2022-03-14T03:40:28.159" v="58" actId="20577"/>
          <ac:spMkLst>
            <pc:docMk/>
            <pc:sldMk cId="2411703362" sldId="256"/>
            <ac:spMk id="3" creationId="{7164E293-BD81-4F2D-92EC-DCDE2076C5B0}"/>
          </ac:spMkLst>
        </pc:spChg>
        <pc:spChg chg="add del">
          <ac:chgData name="John Ripple" userId="56959ea3-72f4-4d7e-9882-98603ecfcc48" providerId="ADAL" clId="{26CD2666-A946-46F5-BEE5-8FE3F5DCD229}" dt="2022-03-14T03:39:03.735" v="14" actId="478"/>
          <ac:spMkLst>
            <pc:docMk/>
            <pc:sldMk cId="2411703362" sldId="256"/>
            <ac:spMk id="26" creationId="{91D56499-1C0A-4E55-8CEA-82528F90CF26}"/>
          </ac:spMkLst>
        </pc:spChg>
        <pc:grpChg chg="del mod">
          <ac:chgData name="John Ripple" userId="56959ea3-72f4-4d7e-9882-98603ecfcc48" providerId="ADAL" clId="{26CD2666-A946-46F5-BEE5-8FE3F5DCD229}" dt="2022-03-14T03:38:52.761" v="9"/>
          <ac:grpSpMkLst>
            <pc:docMk/>
            <pc:sldMk cId="2411703362" sldId="256"/>
            <ac:grpSpMk id="8" creationId="{4A98B958-939E-4AFF-A5B7-3BA75CE3A2E0}"/>
          </ac:grpSpMkLst>
        </pc:grpChg>
        <pc:grpChg chg="del mod">
          <ac:chgData name="John Ripple" userId="56959ea3-72f4-4d7e-9882-98603ecfcc48" providerId="ADAL" clId="{26CD2666-A946-46F5-BEE5-8FE3F5DCD229}" dt="2022-03-14T03:39:00.892" v="13" actId="34122"/>
          <ac:grpSpMkLst>
            <pc:docMk/>
            <pc:sldMk cId="2411703362" sldId="256"/>
            <ac:grpSpMk id="10" creationId="{BF943103-7947-4680-8541-D64050DD06F7}"/>
          </ac:grpSpMkLst>
        </pc:grpChg>
        <pc:grpChg chg="del mod">
          <ac:chgData name="John Ripple" userId="56959ea3-72f4-4d7e-9882-98603ecfcc48" providerId="ADAL" clId="{26CD2666-A946-46F5-BEE5-8FE3F5DCD229}" dt="2022-03-14T03:39:00.892" v="13" actId="34122"/>
          <ac:grpSpMkLst>
            <pc:docMk/>
            <pc:sldMk cId="2411703362" sldId="256"/>
            <ac:grpSpMk id="13" creationId="{956BF0E9-B4FB-4752-8318-9DA021724AA9}"/>
          </ac:grpSpMkLst>
        </pc:grpChg>
        <pc:inkChg chg="add del">
          <ac:chgData name="John Ripple" userId="56959ea3-72f4-4d7e-9882-98603ecfcc48" providerId="ADAL" clId="{26CD2666-A946-46F5-BEE5-8FE3F5DCD229}" dt="2022-03-14T03:38:32.445" v="2"/>
          <ac:inkMkLst>
            <pc:docMk/>
            <pc:sldMk cId="2411703362" sldId="256"/>
            <ac:inkMk id="4" creationId="{AAF7BF07-72A6-4533-8B22-C3A27A2C7C3B}"/>
          </ac:inkMkLst>
        </pc:inkChg>
        <pc:inkChg chg="add del">
          <ac:chgData name="John Ripple" userId="56959ea3-72f4-4d7e-9882-98603ecfcc48" providerId="ADAL" clId="{26CD2666-A946-46F5-BEE5-8FE3F5DCD229}" dt="2022-03-14T03:38:36.267" v="4"/>
          <ac:inkMkLst>
            <pc:docMk/>
            <pc:sldMk cId="2411703362" sldId="256"/>
            <ac:inkMk id="5" creationId="{8434B319-310B-4136-8AC0-03945AC63BAF}"/>
          </ac:inkMkLst>
        </pc:inkChg>
        <pc:inkChg chg="add del mod topLvl">
          <ac:chgData name="John Ripple" userId="56959ea3-72f4-4d7e-9882-98603ecfcc48" providerId="ADAL" clId="{26CD2666-A946-46F5-BEE5-8FE3F5DCD229}" dt="2022-03-14T03:39:00.892" v="13" actId="34122"/>
          <ac:inkMkLst>
            <pc:docMk/>
            <pc:sldMk cId="2411703362" sldId="256"/>
            <ac:inkMk id="6" creationId="{44B35EA4-7647-4689-88D2-73E2C37F925E}"/>
          </ac:inkMkLst>
        </pc:inkChg>
        <pc:inkChg chg="add del mod topLvl">
          <ac:chgData name="John Ripple" userId="56959ea3-72f4-4d7e-9882-98603ecfcc48" providerId="ADAL" clId="{26CD2666-A946-46F5-BEE5-8FE3F5DCD229}" dt="2022-03-14T03:39:00.892" v="13" actId="34122"/>
          <ac:inkMkLst>
            <pc:docMk/>
            <pc:sldMk cId="2411703362" sldId="256"/>
            <ac:inkMk id="7" creationId="{4A93D948-7239-43BC-AE25-07A58F645AB3}"/>
          </ac:inkMkLst>
        </pc:inkChg>
        <pc:inkChg chg="add del mod">
          <ac:chgData name="John Ripple" userId="56959ea3-72f4-4d7e-9882-98603ecfcc48" providerId="ADAL" clId="{26CD2666-A946-46F5-BEE5-8FE3F5DCD229}" dt="2022-03-14T03:39:00.892" v="13" actId="34122"/>
          <ac:inkMkLst>
            <pc:docMk/>
            <pc:sldMk cId="2411703362" sldId="256"/>
            <ac:inkMk id="9" creationId="{3F53B1A9-3682-4CD4-B8A4-30A5728427B8}"/>
          </ac:inkMkLst>
        </pc:inkChg>
        <pc:inkChg chg="add del mod topLvl">
          <ac:chgData name="John Ripple" userId="56959ea3-72f4-4d7e-9882-98603ecfcc48" providerId="ADAL" clId="{26CD2666-A946-46F5-BEE5-8FE3F5DCD229}" dt="2022-03-14T03:39:00.892" v="13" actId="34122"/>
          <ac:inkMkLst>
            <pc:docMk/>
            <pc:sldMk cId="2411703362" sldId="256"/>
            <ac:inkMk id="11" creationId="{289EDE48-30F5-40B3-8663-A6CD29FDB7A8}"/>
          </ac:inkMkLst>
        </pc:inkChg>
        <pc:inkChg chg="add mod topLvl">
          <ac:chgData name="John Ripple" userId="56959ea3-72f4-4d7e-9882-98603ecfcc48" providerId="ADAL" clId="{26CD2666-A946-46F5-BEE5-8FE3F5DCD229}" dt="2022-03-14T03:39:00.892" v="13" actId="34122"/>
          <ac:inkMkLst>
            <pc:docMk/>
            <pc:sldMk cId="2411703362" sldId="256"/>
            <ac:inkMk id="12" creationId="{F19D5019-2973-4698-8499-86C87CE0A5CB}"/>
          </ac:inkMkLst>
        </pc:inkChg>
      </pc:sldChg>
      <pc:sldChg chg="modSp new mod">
        <pc:chgData name="John Ripple" userId="56959ea3-72f4-4d7e-9882-98603ecfcc48" providerId="ADAL" clId="{26CD2666-A946-46F5-BEE5-8FE3F5DCD229}" dt="2022-03-15T22:19:46.649" v="207" actId="20577"/>
        <pc:sldMkLst>
          <pc:docMk/>
          <pc:sldMk cId="2895540042" sldId="257"/>
        </pc:sldMkLst>
        <pc:spChg chg="mod">
          <ac:chgData name="John Ripple" userId="56959ea3-72f4-4d7e-9882-98603ecfcc48" providerId="ADAL" clId="{26CD2666-A946-46F5-BEE5-8FE3F5DCD229}" dt="2022-03-14T03:41:00.723" v="92" actId="20577"/>
          <ac:spMkLst>
            <pc:docMk/>
            <pc:sldMk cId="2895540042" sldId="257"/>
            <ac:spMk id="2" creationId="{1828A430-6F19-45ED-A6AB-C660BDEE7281}"/>
          </ac:spMkLst>
        </pc:spChg>
        <pc:spChg chg="mod">
          <ac:chgData name="John Ripple" userId="56959ea3-72f4-4d7e-9882-98603ecfcc48" providerId="ADAL" clId="{26CD2666-A946-46F5-BEE5-8FE3F5DCD229}" dt="2022-03-15T22:19:46.649" v="207" actId="20577"/>
          <ac:spMkLst>
            <pc:docMk/>
            <pc:sldMk cId="2895540042" sldId="257"/>
            <ac:spMk id="3" creationId="{8D321C94-6BED-4E46-905F-573E315C8BC1}"/>
          </ac:spMkLst>
        </pc:spChg>
      </pc:sldChg>
      <pc:sldChg chg="modSp new mod">
        <pc:chgData name="John Ripple" userId="56959ea3-72f4-4d7e-9882-98603ecfcc48" providerId="ADAL" clId="{26CD2666-A946-46F5-BEE5-8FE3F5DCD229}" dt="2022-03-14T03:41:06.584" v="113" actId="20577"/>
        <pc:sldMkLst>
          <pc:docMk/>
          <pc:sldMk cId="2070038988" sldId="258"/>
        </pc:sldMkLst>
        <pc:spChg chg="mod">
          <ac:chgData name="John Ripple" userId="56959ea3-72f4-4d7e-9882-98603ecfcc48" providerId="ADAL" clId="{26CD2666-A946-46F5-BEE5-8FE3F5DCD229}" dt="2022-03-14T03:41:06.584" v="113" actId="20577"/>
          <ac:spMkLst>
            <pc:docMk/>
            <pc:sldMk cId="2070038988" sldId="258"/>
            <ac:spMk id="2" creationId="{DDA92487-EF32-4F50-92F8-D3393FC02A85}"/>
          </ac:spMkLst>
        </pc:spChg>
      </pc:sldChg>
      <pc:sldChg chg="modSp new mod">
        <pc:chgData name="John Ripple" userId="56959ea3-72f4-4d7e-9882-98603ecfcc48" providerId="ADAL" clId="{26CD2666-A946-46F5-BEE5-8FE3F5DCD229}" dt="2022-03-14T03:41:11.648" v="125" actId="20577"/>
        <pc:sldMkLst>
          <pc:docMk/>
          <pc:sldMk cId="1202416601" sldId="259"/>
        </pc:sldMkLst>
        <pc:spChg chg="mod">
          <ac:chgData name="John Ripple" userId="56959ea3-72f4-4d7e-9882-98603ecfcc48" providerId="ADAL" clId="{26CD2666-A946-46F5-BEE5-8FE3F5DCD229}" dt="2022-03-14T03:41:11.648" v="125" actId="20577"/>
          <ac:spMkLst>
            <pc:docMk/>
            <pc:sldMk cId="1202416601" sldId="259"/>
            <ac:spMk id="2" creationId="{14D1863E-3283-4035-B737-1F945C582CA8}"/>
          </ac:spMkLst>
        </pc:spChg>
      </pc:sldChg>
      <pc:sldChg chg="addSp delSp modSp new mod">
        <pc:chgData name="John Ripple" userId="56959ea3-72f4-4d7e-9882-98603ecfcc48" providerId="ADAL" clId="{26CD2666-A946-46F5-BEE5-8FE3F5DCD229}" dt="2022-03-15T22:27:12.918" v="568" actId="1076"/>
        <pc:sldMkLst>
          <pc:docMk/>
          <pc:sldMk cId="2201889104" sldId="260"/>
        </pc:sldMkLst>
        <pc:spChg chg="mod">
          <ac:chgData name="John Ripple" userId="56959ea3-72f4-4d7e-9882-98603ecfcc48" providerId="ADAL" clId="{26CD2666-A946-46F5-BEE5-8FE3F5DCD229}" dt="2022-03-14T03:41:17.682" v="149" actId="20577"/>
          <ac:spMkLst>
            <pc:docMk/>
            <pc:sldMk cId="2201889104" sldId="260"/>
            <ac:spMk id="2" creationId="{3A25EEC7-F352-474C-9F30-EF5F0C6C797C}"/>
          </ac:spMkLst>
        </pc:spChg>
        <pc:spChg chg="mod">
          <ac:chgData name="John Ripple" userId="56959ea3-72f4-4d7e-9882-98603ecfcc48" providerId="ADAL" clId="{26CD2666-A946-46F5-BEE5-8FE3F5DCD229}" dt="2022-03-15T22:24:07.625" v="541" actId="20577"/>
          <ac:spMkLst>
            <pc:docMk/>
            <pc:sldMk cId="2201889104" sldId="260"/>
            <ac:spMk id="3" creationId="{F1EE4296-770B-4B62-B6FE-DD6F825AFF0E}"/>
          </ac:spMkLst>
        </pc:spChg>
        <pc:picChg chg="add mod">
          <ac:chgData name="John Ripple" userId="56959ea3-72f4-4d7e-9882-98603ecfcc48" providerId="ADAL" clId="{26CD2666-A946-46F5-BEE5-8FE3F5DCD229}" dt="2022-03-15T22:26:15.320" v="554" actId="14100"/>
          <ac:picMkLst>
            <pc:docMk/>
            <pc:sldMk cId="2201889104" sldId="260"/>
            <ac:picMk id="5" creationId="{249FA4D2-4654-4AC9-AD5A-AFA02B6C580B}"/>
          </ac:picMkLst>
        </pc:picChg>
        <pc:picChg chg="add mod modCrop">
          <ac:chgData name="John Ripple" userId="56959ea3-72f4-4d7e-9882-98603ecfcc48" providerId="ADAL" clId="{26CD2666-A946-46F5-BEE5-8FE3F5DCD229}" dt="2022-03-15T22:27:12.918" v="568" actId="1076"/>
          <ac:picMkLst>
            <pc:docMk/>
            <pc:sldMk cId="2201889104" sldId="260"/>
            <ac:picMk id="7" creationId="{38E378D7-0CC5-40B2-83F6-973E2ED63FD6}"/>
          </ac:picMkLst>
        </pc:picChg>
        <pc:picChg chg="add del mod modCrop">
          <ac:chgData name="John Ripple" userId="56959ea3-72f4-4d7e-9882-98603ecfcc48" providerId="ADAL" clId="{26CD2666-A946-46F5-BEE5-8FE3F5DCD229}" dt="2022-03-15T22:26:55.657" v="565" actId="478"/>
          <ac:picMkLst>
            <pc:docMk/>
            <pc:sldMk cId="2201889104" sldId="260"/>
            <ac:picMk id="8" creationId="{21B89E6D-A53E-4CF0-8D5D-67BC1A20BB40}"/>
          </ac:picMkLst>
        </pc:picChg>
      </pc:sldChg>
      <pc:sldChg chg="modSp new mod">
        <pc:chgData name="John Ripple" userId="56959ea3-72f4-4d7e-9882-98603ecfcc48" providerId="ADAL" clId="{26CD2666-A946-46F5-BEE5-8FE3F5DCD229}" dt="2022-03-14T03:41:28.049" v="178" actId="20577"/>
        <pc:sldMkLst>
          <pc:docMk/>
          <pc:sldMk cId="921304953" sldId="261"/>
        </pc:sldMkLst>
        <pc:spChg chg="mod">
          <ac:chgData name="John Ripple" userId="56959ea3-72f4-4d7e-9882-98603ecfcc48" providerId="ADAL" clId="{26CD2666-A946-46F5-BEE5-8FE3F5DCD229}" dt="2022-03-14T03:41:28.049" v="178" actId="20577"/>
          <ac:spMkLst>
            <pc:docMk/>
            <pc:sldMk cId="921304953" sldId="261"/>
            <ac:spMk id="2" creationId="{39251288-E654-4034-8D87-9ADE704FF8C9}"/>
          </ac:spMkLst>
        </pc:spChg>
      </pc:sldChg>
      <pc:sldChg chg="modSp new mod">
        <pc:chgData name="John Ripple" userId="56959ea3-72f4-4d7e-9882-98603ecfcc48" providerId="ADAL" clId="{26CD2666-A946-46F5-BEE5-8FE3F5DCD229}" dt="2022-03-15T22:22:29.838" v="432" actId="20577"/>
        <pc:sldMkLst>
          <pc:docMk/>
          <pc:sldMk cId="1904394335" sldId="262"/>
        </pc:sldMkLst>
        <pc:spChg chg="mod">
          <ac:chgData name="John Ripple" userId="56959ea3-72f4-4d7e-9882-98603ecfcc48" providerId="ADAL" clId="{26CD2666-A946-46F5-BEE5-8FE3F5DCD229}" dt="2022-03-15T22:20:21.421" v="251" actId="20577"/>
          <ac:spMkLst>
            <pc:docMk/>
            <pc:sldMk cId="1904394335" sldId="262"/>
            <ac:spMk id="2" creationId="{29DCA718-E742-4C1F-BD6F-667E5A9D98C1}"/>
          </ac:spMkLst>
        </pc:spChg>
        <pc:spChg chg="mod">
          <ac:chgData name="John Ripple" userId="56959ea3-72f4-4d7e-9882-98603ecfcc48" providerId="ADAL" clId="{26CD2666-A946-46F5-BEE5-8FE3F5DCD229}" dt="2022-03-15T22:22:29.838" v="432" actId="20577"/>
          <ac:spMkLst>
            <pc:docMk/>
            <pc:sldMk cId="1904394335" sldId="262"/>
            <ac:spMk id="3" creationId="{2D608CE4-9EF4-4EB4-861A-DD030F36903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3:38:54.739"/>
    </inkml:context>
    <inkml:brush xml:id="br0">
      <inkml:brushProperty name="width" value="0.05" units="cm"/>
      <inkml:brushProperty name="height" value="0.0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D6833-F14F-4C56-B934-E255FE6C362D}"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251B3-16B9-429B-80E1-A9463491F382}" type="slidenum">
              <a:rPr lang="en-US" smtClean="0"/>
              <a:t>‹#›</a:t>
            </a:fld>
            <a:endParaRPr lang="en-US"/>
          </a:p>
        </p:txBody>
      </p:sp>
    </p:spTree>
    <p:extLst>
      <p:ext uri="{BB962C8B-B14F-4D97-AF65-F5344CB8AC3E}">
        <p14:creationId xmlns:p14="http://schemas.microsoft.com/office/powerpoint/2010/main" val="362302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3251B3-16B9-429B-80E1-A9463491F382}" type="slidenum">
              <a:rPr lang="en-US" smtClean="0"/>
              <a:t>3</a:t>
            </a:fld>
            <a:endParaRPr lang="en-US"/>
          </a:p>
        </p:txBody>
      </p:sp>
    </p:spTree>
    <p:extLst>
      <p:ext uri="{BB962C8B-B14F-4D97-AF65-F5344CB8AC3E}">
        <p14:creationId xmlns:p14="http://schemas.microsoft.com/office/powerpoint/2010/main" val="217364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a:t>
            </a:r>
            <a:r>
              <a:rPr lang="en-US" dirty="0" err="1"/>
              <a:t>Encoder.h</a:t>
            </a:r>
            <a:r>
              <a:rPr lang="en-US" dirty="0"/>
              <a:t> library to count the number of ticks made by the encoders in the motors/wheels.</a:t>
            </a:r>
          </a:p>
          <a:p>
            <a:r>
              <a:rPr lang="en-US" dirty="0"/>
              <a:t>The variables listed are needed or useful for determining the position. (</a:t>
            </a:r>
            <a:r>
              <a:rPr lang="en-US" dirty="0" err="1"/>
              <a:t>meterToFeet</a:t>
            </a:r>
            <a:r>
              <a:rPr lang="en-US" dirty="0"/>
              <a:t> converts a meter measurement to feet. Since we had better precision using metric on the meter stick we measured in metric. Radius and </a:t>
            </a:r>
            <a:r>
              <a:rPr lang="en-US" dirty="0" err="1"/>
              <a:t>robot_width</a:t>
            </a:r>
            <a:r>
              <a:rPr lang="en-US" dirty="0"/>
              <a:t> are needed to determine how much the bot has actually moved and turned. </a:t>
            </a:r>
            <a:r>
              <a:rPr lang="en-US" dirty="0" err="1"/>
              <a:t>Enc_to_rad</a:t>
            </a:r>
            <a:r>
              <a:rPr lang="en-US" dirty="0"/>
              <a:t> can be used to convert encoder readings into a radian value. Then position variables are initialized to 0.</a:t>
            </a:r>
          </a:p>
          <a:p>
            <a:r>
              <a:rPr lang="en-US" dirty="0"/>
              <a:t>A Wheel structure was made in order to keep code organized. It inherits the properties of an encoder class and adds some functionality to it: orientation interpretation (left side vs right), and variable storage for position interpretation. Two wheel objects are initialized to keep track of the wheels on the robot</a:t>
            </a:r>
          </a:p>
          <a:p>
            <a:r>
              <a:rPr lang="en-US" dirty="0"/>
              <a:t>Our position updates every iteration of void loop(). It takes the displacement made by the left and right wheels since it was last checked and uses these to calculate x and y. x and y are then used to calculate the total displacement made on the robots journey.</a:t>
            </a:r>
          </a:p>
          <a:p>
            <a:r>
              <a:rPr lang="en-US" dirty="0"/>
              <a:t>The phi is determined based on the wheel readings instead of updating. This is because the orientation can be determined solely off of how much each wheel has moved since the program began and leaves less room for any rounding error from update to update.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23251B3-16B9-429B-80E1-A9463491F382}" type="slidenum">
              <a:rPr lang="en-US" smtClean="0"/>
              <a:t>5</a:t>
            </a:fld>
            <a:endParaRPr lang="en-US"/>
          </a:p>
        </p:txBody>
      </p:sp>
    </p:spTree>
    <p:extLst>
      <p:ext uri="{BB962C8B-B14F-4D97-AF65-F5344CB8AC3E}">
        <p14:creationId xmlns:p14="http://schemas.microsoft.com/office/powerpoint/2010/main" val="3947180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371486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9955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4912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765565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20615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443177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53527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2453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97159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76145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403488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87650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96F6-B434-4A08-A2C4-AE6E06E68127}"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8023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96F6-B434-4A08-A2C4-AE6E06E68127}"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98916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75296F6-B434-4A08-A2C4-AE6E06E68127}"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20171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411677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56765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5296F6-B434-4A08-A2C4-AE6E06E68127}" type="datetimeFigureOut">
              <a:rPr lang="en-US" smtClean="0"/>
              <a:t>3/16/2022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F66FC1-944B-4780-AB8E-E624D9036582}" type="slidenum">
              <a:rPr lang="en-US" smtClean="0"/>
              <a:t>‹#›</a:t>
            </a:fld>
            <a:endParaRPr lang="en-US"/>
          </a:p>
        </p:txBody>
      </p:sp>
    </p:spTree>
    <p:extLst>
      <p:ext uri="{BB962C8B-B14F-4D97-AF65-F5344CB8AC3E}">
        <p14:creationId xmlns:p14="http://schemas.microsoft.com/office/powerpoint/2010/main" val="39713739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52E1-6213-4327-9470-8F7122A70D5B}"/>
              </a:ext>
            </a:extLst>
          </p:cNvPr>
          <p:cNvSpPr>
            <a:spLocks noGrp="1"/>
          </p:cNvSpPr>
          <p:nvPr>
            <p:ph type="ctrTitle"/>
          </p:nvPr>
        </p:nvSpPr>
        <p:spPr/>
        <p:txBody>
          <a:bodyPr/>
          <a:lstStyle/>
          <a:p>
            <a:r>
              <a:rPr lang="en-US" dirty="0"/>
              <a:t>SEED Presentation</a:t>
            </a:r>
          </a:p>
        </p:txBody>
      </p:sp>
      <p:sp>
        <p:nvSpPr>
          <p:cNvPr id="3" name="Subtitle 2">
            <a:extLst>
              <a:ext uri="{FF2B5EF4-FFF2-40B4-BE49-F238E27FC236}">
                <a16:creationId xmlns:a16="http://schemas.microsoft.com/office/drawing/2014/main" id="{7164E293-BD81-4F2D-92EC-DCDE2076C5B0}"/>
              </a:ext>
            </a:extLst>
          </p:cNvPr>
          <p:cNvSpPr>
            <a:spLocks noGrp="1"/>
          </p:cNvSpPr>
          <p:nvPr>
            <p:ph type="subTitle" idx="1"/>
          </p:nvPr>
        </p:nvSpPr>
        <p:spPr/>
        <p:txBody>
          <a:bodyPr/>
          <a:lstStyle/>
          <a:p>
            <a:r>
              <a:rPr lang="en-US" dirty="0"/>
              <a:t>Group 6 Wild swans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F19D5019-2973-4698-8499-86C87CE0A5CB}"/>
                  </a:ext>
                </a:extLst>
              </p14:cNvPr>
              <p14:cNvContentPartPr/>
              <p14:nvPr/>
            </p14:nvContentPartPr>
            <p14:xfrm>
              <a:off x="1947528" y="2560104"/>
              <a:ext cx="360" cy="360"/>
            </p14:xfrm>
          </p:contentPart>
        </mc:Choice>
        <mc:Fallback xmlns="">
          <p:pic>
            <p:nvPicPr>
              <p:cNvPr id="12" name="Ink 11">
                <a:extLst>
                  <a:ext uri="{FF2B5EF4-FFF2-40B4-BE49-F238E27FC236}">
                    <a16:creationId xmlns:a16="http://schemas.microsoft.com/office/drawing/2014/main" id="{F19D5019-2973-4698-8499-86C87CE0A5CB}"/>
                  </a:ext>
                </a:extLst>
              </p:cNvPr>
              <p:cNvPicPr/>
              <p:nvPr/>
            </p:nvPicPr>
            <p:blipFill>
              <a:blip r:embed="rId3"/>
              <a:stretch>
                <a:fillRect/>
              </a:stretch>
            </p:blipFill>
            <p:spPr>
              <a:xfrm>
                <a:off x="1938528" y="2551464"/>
                <a:ext cx="18000" cy="18000"/>
              </a:xfrm>
              <a:prstGeom prst="rect">
                <a:avLst/>
              </a:prstGeom>
            </p:spPr>
          </p:pic>
        </mc:Fallback>
      </mc:AlternateContent>
    </p:spTree>
    <p:extLst>
      <p:ext uri="{BB962C8B-B14F-4D97-AF65-F5344CB8AC3E}">
        <p14:creationId xmlns:p14="http://schemas.microsoft.com/office/powerpoint/2010/main" val="241170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A430-6F19-45ED-A6AB-C660BDEE72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D321C94-6BED-4E46-905F-573E315C8BC1}"/>
              </a:ext>
            </a:extLst>
          </p:cNvPr>
          <p:cNvSpPr>
            <a:spLocks noGrp="1"/>
          </p:cNvSpPr>
          <p:nvPr>
            <p:ph idx="1"/>
          </p:nvPr>
        </p:nvSpPr>
        <p:spPr/>
        <p:txBody>
          <a:bodyPr/>
          <a:lstStyle/>
          <a:p>
            <a:r>
              <a:rPr lang="en-US" dirty="0"/>
              <a:t>Design a line following robot</a:t>
            </a:r>
          </a:p>
        </p:txBody>
      </p:sp>
    </p:spTree>
    <p:extLst>
      <p:ext uri="{BB962C8B-B14F-4D97-AF65-F5344CB8AC3E}">
        <p14:creationId xmlns:p14="http://schemas.microsoft.com/office/powerpoint/2010/main" val="289554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A718-E742-4C1F-BD6F-667E5A9D98C1}"/>
              </a:ext>
            </a:extLst>
          </p:cNvPr>
          <p:cNvSpPr>
            <a:spLocks noGrp="1"/>
          </p:cNvSpPr>
          <p:nvPr>
            <p:ph type="title"/>
          </p:nvPr>
        </p:nvSpPr>
        <p:spPr/>
        <p:txBody>
          <a:bodyPr/>
          <a:lstStyle/>
          <a:p>
            <a:r>
              <a:rPr lang="en-US" dirty="0"/>
              <a:t>solution concept</a:t>
            </a:r>
          </a:p>
        </p:txBody>
      </p:sp>
      <p:sp>
        <p:nvSpPr>
          <p:cNvPr id="3" name="Content Placeholder 2">
            <a:extLst>
              <a:ext uri="{FF2B5EF4-FFF2-40B4-BE49-F238E27FC236}">
                <a16:creationId xmlns:a16="http://schemas.microsoft.com/office/drawing/2014/main" id="{2D608CE4-9EF4-4EB4-861A-DD030F36903F}"/>
              </a:ext>
            </a:extLst>
          </p:cNvPr>
          <p:cNvSpPr>
            <a:spLocks noGrp="1"/>
          </p:cNvSpPr>
          <p:nvPr>
            <p:ph idx="1"/>
          </p:nvPr>
        </p:nvSpPr>
        <p:spPr/>
        <p:txBody>
          <a:bodyPr/>
          <a:lstStyle/>
          <a:p>
            <a:r>
              <a:rPr lang="en-US" dirty="0"/>
              <a:t>Robot with two front wheels run on Arduino</a:t>
            </a:r>
          </a:p>
          <a:p>
            <a:r>
              <a:rPr lang="en-US" dirty="0"/>
              <a:t>Raspberry Pi with computer vision to detect line</a:t>
            </a:r>
          </a:p>
          <a:p>
            <a:r>
              <a:rPr lang="en-US" dirty="0"/>
              <a:t>Communication between Arduino and Raspberry Pi</a:t>
            </a:r>
          </a:p>
        </p:txBody>
      </p:sp>
    </p:spTree>
    <p:extLst>
      <p:ext uri="{BB962C8B-B14F-4D97-AF65-F5344CB8AC3E}">
        <p14:creationId xmlns:p14="http://schemas.microsoft.com/office/powerpoint/2010/main" val="19043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2487-EF32-4F50-92F8-D3393FC02A85}"/>
              </a:ext>
            </a:extLst>
          </p:cNvPr>
          <p:cNvSpPr>
            <a:spLocks noGrp="1"/>
          </p:cNvSpPr>
          <p:nvPr>
            <p:ph type="title"/>
          </p:nvPr>
        </p:nvSpPr>
        <p:spPr/>
        <p:txBody>
          <a:bodyPr/>
          <a:lstStyle/>
          <a:p>
            <a:r>
              <a:rPr lang="en-US" dirty="0"/>
              <a:t>Sim and Control</a:t>
            </a:r>
          </a:p>
        </p:txBody>
      </p:sp>
      <p:sp>
        <p:nvSpPr>
          <p:cNvPr id="3" name="Content Placeholder 2">
            <a:extLst>
              <a:ext uri="{FF2B5EF4-FFF2-40B4-BE49-F238E27FC236}">
                <a16:creationId xmlns:a16="http://schemas.microsoft.com/office/drawing/2014/main" id="{8CC27E19-9DEA-47B2-AF7D-0263D2E9C3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003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863E-3283-4035-B737-1F945C582CA8}"/>
              </a:ext>
            </a:extLst>
          </p:cNvPr>
          <p:cNvSpPr>
            <a:spLocks noGrp="1"/>
          </p:cNvSpPr>
          <p:nvPr>
            <p:ph type="title"/>
          </p:nvPr>
        </p:nvSpPr>
        <p:spPr/>
        <p:txBody>
          <a:bodyPr/>
          <a:lstStyle/>
          <a:p>
            <a:r>
              <a:rPr lang="en-US" dirty="0"/>
              <a:t>localization</a:t>
            </a:r>
          </a:p>
        </p:txBody>
      </p:sp>
      <p:sp>
        <p:nvSpPr>
          <p:cNvPr id="3" name="Content Placeholder 2">
            <a:extLst>
              <a:ext uri="{FF2B5EF4-FFF2-40B4-BE49-F238E27FC236}">
                <a16:creationId xmlns:a16="http://schemas.microsoft.com/office/drawing/2014/main" id="{5B64BF8B-81A8-4919-90E5-0CBB70642DBA}"/>
              </a:ext>
            </a:extLst>
          </p:cNvPr>
          <p:cNvSpPr>
            <a:spLocks noGrp="1"/>
          </p:cNvSpPr>
          <p:nvPr>
            <p:ph idx="1"/>
          </p:nvPr>
        </p:nvSpPr>
        <p:spPr/>
        <p:txBody>
          <a:bodyPr/>
          <a:lstStyle/>
          <a:p>
            <a:r>
              <a:rPr lang="en-US" dirty="0" err="1"/>
              <a:t>Encoder.h</a:t>
            </a:r>
            <a:endParaRPr lang="en-US" dirty="0"/>
          </a:p>
          <a:p>
            <a:r>
              <a:rPr lang="en-US" dirty="0"/>
              <a:t>Useful constants</a:t>
            </a:r>
          </a:p>
          <a:p>
            <a:r>
              <a:rPr lang="en-US" dirty="0"/>
              <a:t>Wheel Setup</a:t>
            </a:r>
          </a:p>
          <a:p>
            <a:r>
              <a:rPr lang="en-US" dirty="0"/>
              <a:t>Encoder Interpretation</a:t>
            </a:r>
          </a:p>
          <a:p>
            <a:r>
              <a:rPr lang="en-US" dirty="0"/>
              <a:t>Position</a:t>
            </a:r>
          </a:p>
          <a:p>
            <a:pPr lvl="1"/>
            <a:r>
              <a:rPr lang="en-US" dirty="0"/>
              <a:t>X, Y, Phi, R</a:t>
            </a:r>
          </a:p>
        </p:txBody>
      </p:sp>
      <p:pic>
        <p:nvPicPr>
          <p:cNvPr id="4" name="Picture 3">
            <a:extLst>
              <a:ext uri="{FF2B5EF4-FFF2-40B4-BE49-F238E27FC236}">
                <a16:creationId xmlns:a16="http://schemas.microsoft.com/office/drawing/2014/main" id="{0AC29936-C05D-4A55-912A-392434A2ABE8}"/>
              </a:ext>
            </a:extLst>
          </p:cNvPr>
          <p:cNvPicPr>
            <a:picLocks noChangeAspect="1"/>
          </p:cNvPicPr>
          <p:nvPr/>
        </p:nvPicPr>
        <p:blipFill>
          <a:blip r:embed="rId3"/>
          <a:stretch>
            <a:fillRect/>
          </a:stretch>
        </p:blipFill>
        <p:spPr>
          <a:xfrm>
            <a:off x="4848088" y="17219"/>
            <a:ext cx="5509718" cy="4764331"/>
          </a:xfrm>
          <a:prstGeom prst="rect">
            <a:avLst/>
          </a:prstGeom>
        </p:spPr>
      </p:pic>
      <p:pic>
        <p:nvPicPr>
          <p:cNvPr id="5" name="Picture 4">
            <a:extLst>
              <a:ext uri="{FF2B5EF4-FFF2-40B4-BE49-F238E27FC236}">
                <a16:creationId xmlns:a16="http://schemas.microsoft.com/office/drawing/2014/main" id="{F45C8727-A2D4-41E9-BE3B-24854970588B}"/>
              </a:ext>
            </a:extLst>
          </p:cNvPr>
          <p:cNvPicPr>
            <a:picLocks noChangeAspect="1"/>
          </p:cNvPicPr>
          <p:nvPr/>
        </p:nvPicPr>
        <p:blipFill>
          <a:blip r:embed="rId4"/>
          <a:stretch>
            <a:fillRect/>
          </a:stretch>
        </p:blipFill>
        <p:spPr>
          <a:xfrm>
            <a:off x="4063932" y="4781550"/>
            <a:ext cx="6524625" cy="2019300"/>
          </a:xfrm>
          <a:prstGeom prst="rect">
            <a:avLst/>
          </a:prstGeom>
        </p:spPr>
      </p:pic>
    </p:spTree>
    <p:extLst>
      <p:ext uri="{BB962C8B-B14F-4D97-AF65-F5344CB8AC3E}">
        <p14:creationId xmlns:p14="http://schemas.microsoft.com/office/powerpoint/2010/main" val="12024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EEC7-F352-474C-9F30-EF5F0C6C797C}"/>
              </a:ext>
            </a:extLst>
          </p:cNvPr>
          <p:cNvSpPr>
            <a:spLocks noGrp="1"/>
          </p:cNvSpPr>
          <p:nvPr>
            <p:ph type="title"/>
          </p:nvPr>
        </p:nvSpPr>
        <p:spPr/>
        <p:txBody>
          <a:bodyPr/>
          <a:lstStyle/>
          <a:p>
            <a:r>
              <a:rPr lang="en-US" dirty="0"/>
              <a:t>Computer vision</a:t>
            </a:r>
          </a:p>
        </p:txBody>
      </p:sp>
      <p:sp>
        <p:nvSpPr>
          <p:cNvPr id="3" name="Content Placeholder 2">
            <a:extLst>
              <a:ext uri="{FF2B5EF4-FFF2-40B4-BE49-F238E27FC236}">
                <a16:creationId xmlns:a16="http://schemas.microsoft.com/office/drawing/2014/main" id="{F1EE4296-770B-4B62-B6FE-DD6F825AFF0E}"/>
              </a:ext>
            </a:extLst>
          </p:cNvPr>
          <p:cNvSpPr>
            <a:spLocks noGrp="1"/>
          </p:cNvSpPr>
          <p:nvPr>
            <p:ph idx="1"/>
          </p:nvPr>
        </p:nvSpPr>
        <p:spPr/>
        <p:txBody>
          <a:bodyPr/>
          <a:lstStyle/>
          <a:p>
            <a:r>
              <a:rPr lang="en-US" dirty="0"/>
              <a:t>OpenCV</a:t>
            </a:r>
          </a:p>
          <a:p>
            <a:r>
              <a:rPr lang="en-US" dirty="0"/>
              <a:t>Color filtering</a:t>
            </a:r>
          </a:p>
          <a:p>
            <a:r>
              <a:rPr lang="en-US" dirty="0"/>
              <a:t>Distortion Correction</a:t>
            </a:r>
          </a:p>
          <a:p>
            <a:r>
              <a:rPr lang="en-US" dirty="0"/>
              <a:t>Contour Selection</a:t>
            </a:r>
          </a:p>
          <a:p>
            <a:r>
              <a:rPr lang="en-US" dirty="0"/>
              <a:t>Angle detection</a:t>
            </a:r>
          </a:p>
          <a:p>
            <a:r>
              <a:rPr lang="en-US" dirty="0"/>
              <a:t>Noise Reduction</a:t>
            </a:r>
          </a:p>
          <a:p>
            <a:endParaRPr lang="en-US" dirty="0"/>
          </a:p>
        </p:txBody>
      </p:sp>
      <p:pic>
        <p:nvPicPr>
          <p:cNvPr id="5" name="Picture 4" descr="Shape, circle&#10;&#10;Description automatically generated">
            <a:extLst>
              <a:ext uri="{FF2B5EF4-FFF2-40B4-BE49-F238E27FC236}">
                <a16:creationId xmlns:a16="http://schemas.microsoft.com/office/drawing/2014/main" id="{249FA4D2-4654-4AC9-AD5A-AFA02B6C5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644" y="1"/>
            <a:ext cx="6021356" cy="3013954"/>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38E378D7-0CC5-40B2-83F6-973E2ED63FD6}"/>
              </a:ext>
            </a:extLst>
          </p:cNvPr>
          <p:cNvPicPr>
            <a:picLocks noChangeAspect="1"/>
          </p:cNvPicPr>
          <p:nvPr/>
        </p:nvPicPr>
        <p:blipFill rotWithShape="1">
          <a:blip r:embed="rId3">
            <a:extLst>
              <a:ext uri="{28A0092B-C50C-407E-A947-70E740481C1C}">
                <a14:useLocalDpi xmlns:a14="http://schemas.microsoft.com/office/drawing/2010/main" val="0"/>
              </a:ext>
            </a:extLst>
          </a:blip>
          <a:srcRect l="394" t="3117" r="27776" b="-1"/>
          <a:stretch/>
        </p:blipFill>
        <p:spPr>
          <a:xfrm>
            <a:off x="3434499" y="3090155"/>
            <a:ext cx="8757501" cy="3480319"/>
          </a:xfrm>
          <a:prstGeom prst="rect">
            <a:avLst/>
          </a:prstGeom>
        </p:spPr>
      </p:pic>
    </p:spTree>
    <p:extLst>
      <p:ext uri="{BB962C8B-B14F-4D97-AF65-F5344CB8AC3E}">
        <p14:creationId xmlns:p14="http://schemas.microsoft.com/office/powerpoint/2010/main" val="220188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1288-E654-4034-8D87-9ADE704FF8C9}"/>
              </a:ext>
            </a:extLst>
          </p:cNvPr>
          <p:cNvSpPr>
            <a:spLocks noGrp="1"/>
          </p:cNvSpPr>
          <p:nvPr>
            <p:ph type="title"/>
          </p:nvPr>
        </p:nvSpPr>
        <p:spPr>
          <a:xfrm>
            <a:off x="825909" y="808055"/>
            <a:ext cx="3979205" cy="1453363"/>
          </a:xfrm>
        </p:spPr>
        <p:txBody>
          <a:bodyPr>
            <a:normAutofit/>
          </a:bodyPr>
          <a:lstStyle/>
          <a:p>
            <a:r>
              <a:rPr lang="en-US"/>
              <a:t>System integration</a:t>
            </a:r>
            <a:endParaRPr lang="en-US" dirty="0"/>
          </a:p>
        </p:txBody>
      </p:sp>
      <p:sp>
        <p:nvSpPr>
          <p:cNvPr id="3" name="Content Placeholder 2">
            <a:extLst>
              <a:ext uri="{FF2B5EF4-FFF2-40B4-BE49-F238E27FC236}">
                <a16:creationId xmlns:a16="http://schemas.microsoft.com/office/drawing/2014/main" id="{234B8D63-8E52-4269-8C7C-E0C495B7737E}"/>
              </a:ext>
            </a:extLst>
          </p:cNvPr>
          <p:cNvSpPr>
            <a:spLocks noGrp="1"/>
          </p:cNvSpPr>
          <p:nvPr>
            <p:ph idx="1"/>
          </p:nvPr>
        </p:nvSpPr>
        <p:spPr>
          <a:xfrm>
            <a:off x="802178" y="2261420"/>
            <a:ext cx="4002936" cy="3637935"/>
          </a:xfrm>
        </p:spPr>
        <p:txBody>
          <a:bodyPr>
            <a:normAutofit/>
          </a:bodyPr>
          <a:lstStyle/>
          <a:p>
            <a:r>
              <a:rPr lang="en-US" dirty="0"/>
              <a:t>Sending data from Raspberry Pi to Arduino</a:t>
            </a:r>
          </a:p>
          <a:p>
            <a:r>
              <a:rPr lang="en-US" dirty="0"/>
              <a:t>I2C communication</a:t>
            </a:r>
          </a:p>
          <a:p>
            <a:r>
              <a:rPr lang="en-US" dirty="0"/>
              <a:t>Sending position or error of angles</a:t>
            </a:r>
          </a:p>
          <a:p>
            <a:r>
              <a:rPr lang="en-US" dirty="0"/>
              <a:t>LCD to display data such as position or angles</a:t>
            </a:r>
          </a:p>
          <a:p>
            <a:endParaRPr lang="en-US" dirty="0"/>
          </a:p>
        </p:txBody>
      </p:sp>
      <p:pic>
        <p:nvPicPr>
          <p:cNvPr id="5" name="Picture 4" descr="A picture containing text, scoreboard, clipart&#10;&#10;Description automatically generated">
            <a:extLst>
              <a:ext uri="{FF2B5EF4-FFF2-40B4-BE49-F238E27FC236}">
                <a16:creationId xmlns:a16="http://schemas.microsoft.com/office/drawing/2014/main" id="{17AADB90-001F-4354-8782-8DCA99D2F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421" y="796413"/>
            <a:ext cx="3912254"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1304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102</TotalTime>
  <Words>356</Words>
  <Application>Microsoft Office PowerPoint</Application>
  <PresentationFormat>Widescreen</PresentationFormat>
  <Paragraphs>36</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SEED Presentation</vt:lpstr>
      <vt:lpstr>Introduction</vt:lpstr>
      <vt:lpstr>solution concept</vt:lpstr>
      <vt:lpstr>Sim and Control</vt:lpstr>
      <vt:lpstr>localization</vt:lpstr>
      <vt:lpstr>Computer vision</vt:lpstr>
      <vt:lpstr>System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Presentation</dc:title>
  <dc:creator>John Ripple</dc:creator>
  <cp:lastModifiedBy>josh lee</cp:lastModifiedBy>
  <cp:revision>7</cp:revision>
  <dcterms:created xsi:type="dcterms:W3CDTF">2022-03-14T03:38:02Z</dcterms:created>
  <dcterms:modified xsi:type="dcterms:W3CDTF">2022-03-16T20:03:55Z</dcterms:modified>
</cp:coreProperties>
</file>